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9" r:id="rId11"/>
    <p:sldId id="300" r:id="rId12"/>
    <p:sldId id="301" r:id="rId13"/>
    <p:sldId id="298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1" r:id="rId23"/>
    <p:sldId id="310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2" r:id="rId34"/>
    <p:sldId id="323" r:id="rId35"/>
    <p:sldId id="321" r:id="rId36"/>
    <p:sldId id="324" r:id="rId37"/>
    <p:sldId id="325" r:id="rId38"/>
    <p:sldId id="326" r:id="rId39"/>
    <p:sldId id="327" r:id="rId40"/>
    <p:sldId id="328" r:id="rId41"/>
    <p:sldId id="289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8"/>
    <p:restoredTop sz="94674"/>
  </p:normalViewPr>
  <p:slideViewPr>
    <p:cSldViewPr snapToGrid="0">
      <p:cViewPr varScale="1">
        <p:scale>
          <a:sx n="156" d="100"/>
          <a:sy n="156" d="100"/>
        </p:scale>
        <p:origin x="2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 Ran" userId="dbeed8448c6bb12c" providerId="LiveId" clId="{4BEA71DC-28E7-4D99-B396-D1B51C397CD1}"/>
    <pc:docChg chg="undo custSel addSld delSld modSld addSection delSection">
      <pc:chgData name="Cheng Ran" userId="dbeed8448c6bb12c" providerId="LiveId" clId="{4BEA71DC-28E7-4D99-B396-D1B51C397CD1}" dt="2022-03-03T05:09:56.590" v="3388" actId="20577"/>
      <pc:docMkLst>
        <pc:docMk/>
      </pc:docMkLst>
      <pc:sldChg chg="modSp mod">
        <pc:chgData name="Cheng Ran" userId="dbeed8448c6bb12c" providerId="LiveId" clId="{4BEA71DC-28E7-4D99-B396-D1B51C397CD1}" dt="2022-02-28T06:39:20.101" v="20" actId="20577"/>
        <pc:sldMkLst>
          <pc:docMk/>
          <pc:sldMk cId="3385293733" sldId="257"/>
        </pc:sldMkLst>
        <pc:spChg chg="mod">
          <ac:chgData name="Cheng Ran" userId="dbeed8448c6bb12c" providerId="LiveId" clId="{4BEA71DC-28E7-4D99-B396-D1B51C397CD1}" dt="2022-02-28T06:39:20.101" v="20" actId="20577"/>
          <ac:spMkLst>
            <pc:docMk/>
            <pc:sldMk cId="3385293733" sldId="257"/>
            <ac:spMk id="2" creationId="{33FD282A-579E-4C33-B7C3-4DA1F4362495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684922242" sldId="290"/>
        </pc:sldMkLst>
      </pc:sldChg>
      <pc:sldChg chg="modSp new mod">
        <pc:chgData name="Cheng Ran" userId="dbeed8448c6bb12c" providerId="LiveId" clId="{4BEA71DC-28E7-4D99-B396-D1B51C397CD1}" dt="2022-02-28T08:24:57.259" v="2273" actId="2711"/>
        <pc:sldMkLst>
          <pc:docMk/>
          <pc:sldMk cId="2556556609" sldId="290"/>
        </pc:sldMkLst>
        <pc:spChg chg="mod">
          <ac:chgData name="Cheng Ran" userId="dbeed8448c6bb12c" providerId="LiveId" clId="{4BEA71DC-28E7-4D99-B396-D1B51C397CD1}" dt="2022-02-28T06:42:50.612" v="47" actId="20577"/>
          <ac:spMkLst>
            <pc:docMk/>
            <pc:sldMk cId="2556556609" sldId="290"/>
            <ac:spMk id="2" creationId="{F68C7C9E-826E-4D4F-BB47-C91B2BEE302B}"/>
          </ac:spMkLst>
        </pc:spChg>
        <pc:spChg chg="mod">
          <ac:chgData name="Cheng Ran" userId="dbeed8448c6bb12c" providerId="LiveId" clId="{4BEA71DC-28E7-4D99-B396-D1B51C397CD1}" dt="2022-02-28T08:24:57.259" v="2273" actId="2711"/>
          <ac:spMkLst>
            <pc:docMk/>
            <pc:sldMk cId="2556556609" sldId="290"/>
            <ac:spMk id="3" creationId="{A03333F3-061B-46C2-8C9D-4CC3DC06C1D7}"/>
          </ac:spMkLst>
        </pc:spChg>
      </pc:sldChg>
      <pc:sldChg chg="modSp new mod">
        <pc:chgData name="Cheng Ran" userId="dbeed8448c6bb12c" providerId="LiveId" clId="{4BEA71DC-28E7-4D99-B396-D1B51C397CD1}" dt="2022-02-28T06:46:48.189" v="126"/>
        <pc:sldMkLst>
          <pc:docMk/>
          <pc:sldMk cId="581111486" sldId="291"/>
        </pc:sldMkLst>
        <pc:spChg chg="mod">
          <ac:chgData name="Cheng Ran" userId="dbeed8448c6bb12c" providerId="LiveId" clId="{4BEA71DC-28E7-4D99-B396-D1B51C397CD1}" dt="2022-02-28T06:44:38.559" v="89" actId="20577"/>
          <ac:spMkLst>
            <pc:docMk/>
            <pc:sldMk cId="581111486" sldId="291"/>
            <ac:spMk id="2" creationId="{9AF4F5C6-446E-4F17-8017-38E868B6EC8E}"/>
          </ac:spMkLst>
        </pc:spChg>
        <pc:spChg chg="mod">
          <ac:chgData name="Cheng Ran" userId="dbeed8448c6bb12c" providerId="LiveId" clId="{4BEA71DC-28E7-4D99-B396-D1B51C397CD1}" dt="2022-02-28T06:46:48.189" v="126"/>
          <ac:spMkLst>
            <pc:docMk/>
            <pc:sldMk cId="581111486" sldId="291"/>
            <ac:spMk id="3" creationId="{2AD7A389-91F6-46E8-942C-3CB7DC42CB9F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733330309" sldId="291"/>
        </pc:sldMkLst>
      </pc:sldChg>
      <pc:sldChg chg="addSp delSp modSp new mod modClrScheme chgLayout">
        <pc:chgData name="Cheng Ran" userId="dbeed8448c6bb12c" providerId="LiveId" clId="{4BEA71DC-28E7-4D99-B396-D1B51C397CD1}" dt="2022-02-28T07:15:50.646" v="967"/>
        <pc:sldMkLst>
          <pc:docMk/>
          <pc:sldMk cId="2432146985" sldId="292"/>
        </pc:sldMkLst>
        <pc:spChg chg="del mod ord">
          <ac:chgData name="Cheng Ran" userId="dbeed8448c6bb12c" providerId="LiveId" clId="{4BEA71DC-28E7-4D99-B396-D1B51C397CD1}" dt="2022-02-28T06:47:19.350" v="128" actId="700"/>
          <ac:spMkLst>
            <pc:docMk/>
            <pc:sldMk cId="2432146985" sldId="292"/>
            <ac:spMk id="2" creationId="{B22AF8DD-DA15-403E-8349-FDBB7D19E16D}"/>
          </ac:spMkLst>
        </pc:spChg>
        <pc:spChg chg="del mod ord">
          <ac:chgData name="Cheng Ran" userId="dbeed8448c6bb12c" providerId="LiveId" clId="{4BEA71DC-28E7-4D99-B396-D1B51C397CD1}" dt="2022-02-28T06:47:19.350" v="128" actId="700"/>
          <ac:spMkLst>
            <pc:docMk/>
            <pc:sldMk cId="2432146985" sldId="292"/>
            <ac:spMk id="3" creationId="{1923A7FD-A426-4594-97AE-B352D42BAF6F}"/>
          </ac:spMkLst>
        </pc:spChg>
        <pc:spChg chg="add mod ord">
          <ac:chgData name="Cheng Ran" userId="dbeed8448c6bb12c" providerId="LiveId" clId="{4BEA71DC-28E7-4D99-B396-D1B51C397CD1}" dt="2022-02-28T06:47:49.494" v="205" actId="20577"/>
          <ac:spMkLst>
            <pc:docMk/>
            <pc:sldMk cId="2432146985" sldId="292"/>
            <ac:spMk id="4" creationId="{6674458B-D68B-4B13-A411-5D557BF848A6}"/>
          </ac:spMkLst>
        </pc:spChg>
        <pc:spChg chg="add mod ord">
          <ac:chgData name="Cheng Ran" userId="dbeed8448c6bb12c" providerId="LiveId" clId="{4BEA71DC-28E7-4D99-B396-D1B51C397CD1}" dt="2022-02-28T07:15:50.646" v="967"/>
          <ac:spMkLst>
            <pc:docMk/>
            <pc:sldMk cId="2432146985" sldId="292"/>
            <ac:spMk id="5" creationId="{B7F2C28E-E140-499F-9573-0E6BAB61FCED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854375578" sldId="292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099301301" sldId="293"/>
        </pc:sldMkLst>
      </pc:sldChg>
      <pc:sldChg chg="addSp modSp new mod">
        <pc:chgData name="Cheng Ran" userId="dbeed8448c6bb12c" providerId="LiveId" clId="{4BEA71DC-28E7-4D99-B396-D1B51C397CD1}" dt="2022-02-28T07:08:17.918" v="649" actId="20577"/>
        <pc:sldMkLst>
          <pc:docMk/>
          <pc:sldMk cId="3258775816" sldId="293"/>
        </pc:sldMkLst>
        <pc:spChg chg="mod">
          <ac:chgData name="Cheng Ran" userId="dbeed8448c6bb12c" providerId="LiveId" clId="{4BEA71DC-28E7-4D99-B396-D1B51C397CD1}" dt="2022-02-28T07:08:17.918" v="649" actId="20577"/>
          <ac:spMkLst>
            <pc:docMk/>
            <pc:sldMk cId="3258775816" sldId="293"/>
            <ac:spMk id="2" creationId="{78A664FD-3160-4EBD-8AAF-893BFF64FA7C}"/>
          </ac:spMkLst>
        </pc:spChg>
        <pc:spChg chg="mod">
          <ac:chgData name="Cheng Ran" userId="dbeed8448c6bb12c" providerId="LiveId" clId="{4BEA71DC-28E7-4D99-B396-D1B51C397CD1}" dt="2022-02-28T06:48:26.058" v="225" actId="20577"/>
          <ac:spMkLst>
            <pc:docMk/>
            <pc:sldMk cId="3258775816" sldId="293"/>
            <ac:spMk id="3" creationId="{53A7E018-A308-45D4-A1E4-719372B65CF8}"/>
          </ac:spMkLst>
        </pc:spChg>
        <pc:spChg chg="add mod">
          <ac:chgData name="Cheng Ran" userId="dbeed8448c6bb12c" providerId="LiveId" clId="{4BEA71DC-28E7-4D99-B396-D1B51C397CD1}" dt="2022-02-28T06:48:32.715" v="227" actId="1076"/>
          <ac:spMkLst>
            <pc:docMk/>
            <pc:sldMk cId="3258775816" sldId="293"/>
            <ac:spMk id="4" creationId="{D9FAAF88-0FF6-424B-AE7A-29E9F419CA80}"/>
          </ac:spMkLst>
        </pc:spChg>
        <pc:spChg chg="add mod">
          <ac:chgData name="Cheng Ran" userId="dbeed8448c6bb12c" providerId="LiveId" clId="{4BEA71DC-28E7-4D99-B396-D1B51C397CD1}" dt="2022-02-28T06:49:03.984" v="248" actId="1076"/>
          <ac:spMkLst>
            <pc:docMk/>
            <pc:sldMk cId="3258775816" sldId="293"/>
            <ac:spMk id="5" creationId="{5DF9959D-9EC0-41FA-9958-49DE0EA86DCC}"/>
          </ac:spMkLst>
        </pc:spChg>
      </pc:sldChg>
      <pc:sldChg chg="addSp modSp new mod">
        <pc:chgData name="Cheng Ran" userId="dbeed8448c6bb12c" providerId="LiveId" clId="{4BEA71DC-28E7-4D99-B396-D1B51C397CD1}" dt="2022-02-28T07:08:22.877" v="661" actId="20577"/>
        <pc:sldMkLst>
          <pc:docMk/>
          <pc:sldMk cId="56771586" sldId="294"/>
        </pc:sldMkLst>
        <pc:spChg chg="mod">
          <ac:chgData name="Cheng Ran" userId="dbeed8448c6bb12c" providerId="LiveId" clId="{4BEA71DC-28E7-4D99-B396-D1B51C397CD1}" dt="2022-02-28T07:08:22.877" v="661" actId="20577"/>
          <ac:spMkLst>
            <pc:docMk/>
            <pc:sldMk cId="56771586" sldId="294"/>
            <ac:spMk id="2" creationId="{111CF026-3F2B-4E1F-9F18-894A80807B4D}"/>
          </ac:spMkLst>
        </pc:spChg>
        <pc:spChg chg="mod">
          <ac:chgData name="Cheng Ran" userId="dbeed8448c6bb12c" providerId="LiveId" clId="{4BEA71DC-28E7-4D99-B396-D1B51C397CD1}" dt="2022-02-28T06:57:43.051" v="509"/>
          <ac:spMkLst>
            <pc:docMk/>
            <pc:sldMk cId="56771586" sldId="294"/>
            <ac:spMk id="3" creationId="{D969FD63-6ED5-46C0-AF02-420F172377A2}"/>
          </ac:spMkLst>
        </pc:spChg>
        <pc:spChg chg="add mod">
          <ac:chgData name="Cheng Ran" userId="dbeed8448c6bb12c" providerId="LiveId" clId="{4BEA71DC-28E7-4D99-B396-D1B51C397CD1}" dt="2022-02-28T06:55:40.433" v="438" actId="14100"/>
          <ac:spMkLst>
            <pc:docMk/>
            <pc:sldMk cId="56771586" sldId="294"/>
            <ac:spMk id="4" creationId="{8643BF9C-88AF-484F-9672-E8E99D680D3D}"/>
          </ac:spMkLst>
        </pc:spChg>
        <pc:spChg chg="add mod">
          <ac:chgData name="Cheng Ran" userId="dbeed8448c6bb12c" providerId="LiveId" clId="{4BEA71DC-28E7-4D99-B396-D1B51C397CD1}" dt="2022-02-28T06:57:17.399" v="506" actId="688"/>
          <ac:spMkLst>
            <pc:docMk/>
            <pc:sldMk cId="56771586" sldId="294"/>
            <ac:spMk id="5" creationId="{F71ED4B7-E6FD-40B2-9717-52FFE8AA7B3E}"/>
          </ac:spMkLst>
        </pc:spChg>
        <pc:spChg chg="add mod">
          <ac:chgData name="Cheng Ran" userId="dbeed8448c6bb12c" providerId="LiveId" clId="{4BEA71DC-28E7-4D99-B396-D1B51C397CD1}" dt="2022-02-28T06:56:26.400" v="489" actId="1076"/>
          <ac:spMkLst>
            <pc:docMk/>
            <pc:sldMk cId="56771586" sldId="294"/>
            <ac:spMk id="6" creationId="{52477AEB-4CEF-44A3-BB56-C50BA35FFDAF}"/>
          </ac:spMkLst>
        </pc:spChg>
        <pc:spChg chg="add mod">
          <ac:chgData name="Cheng Ran" userId="dbeed8448c6bb12c" providerId="LiveId" clId="{4BEA71DC-28E7-4D99-B396-D1B51C397CD1}" dt="2022-02-28T06:55:46.700" v="439" actId="14100"/>
          <ac:spMkLst>
            <pc:docMk/>
            <pc:sldMk cId="56771586" sldId="294"/>
            <ac:spMk id="7" creationId="{7287B5B3-5AE9-4915-BAC8-F6B8006A1ABD}"/>
          </ac:spMkLst>
        </pc:spChg>
        <pc:spChg chg="add mod">
          <ac:chgData name="Cheng Ran" userId="dbeed8448c6bb12c" providerId="LiveId" clId="{4BEA71DC-28E7-4D99-B396-D1B51C397CD1}" dt="2022-02-28T06:57:15.065" v="505" actId="688"/>
          <ac:spMkLst>
            <pc:docMk/>
            <pc:sldMk cId="56771586" sldId="294"/>
            <ac:spMk id="8" creationId="{6E81E90F-8C8B-4101-8657-C45C40999298}"/>
          </ac:spMkLst>
        </pc:spChg>
        <pc:spChg chg="add mod">
          <ac:chgData name="Cheng Ran" userId="dbeed8448c6bb12c" providerId="LiveId" clId="{4BEA71DC-28E7-4D99-B396-D1B51C397CD1}" dt="2022-02-28T06:56:49.472" v="499" actId="688"/>
          <ac:spMkLst>
            <pc:docMk/>
            <pc:sldMk cId="56771586" sldId="294"/>
            <ac:spMk id="9" creationId="{986BCEEE-A2C1-4377-8950-26BF7FF4A0C2}"/>
          </ac:spMkLst>
        </pc:spChg>
        <pc:spChg chg="add mod">
          <ac:chgData name="Cheng Ran" userId="dbeed8448c6bb12c" providerId="LiveId" clId="{4BEA71DC-28E7-4D99-B396-D1B51C397CD1}" dt="2022-02-28T06:56:41.001" v="497" actId="1076"/>
          <ac:spMkLst>
            <pc:docMk/>
            <pc:sldMk cId="56771586" sldId="294"/>
            <ac:spMk id="10" creationId="{E1B4EF42-4E27-4797-99FB-F9C8FB9EA47C}"/>
          </ac:spMkLst>
        </pc:spChg>
        <pc:spChg chg="add mod">
          <ac:chgData name="Cheng Ran" userId="dbeed8448c6bb12c" providerId="LiveId" clId="{4BEA71DC-28E7-4D99-B396-D1B51C397CD1}" dt="2022-02-28T06:56:08.294" v="486" actId="14100"/>
          <ac:spMkLst>
            <pc:docMk/>
            <pc:sldMk cId="56771586" sldId="294"/>
            <ac:spMk id="11" creationId="{7337F70B-95E1-4E73-9741-73066ED35610}"/>
          </ac:spMkLst>
        </pc:spChg>
        <pc:spChg chg="add mod">
          <ac:chgData name="Cheng Ran" userId="dbeed8448c6bb12c" providerId="LiveId" clId="{4BEA71DC-28E7-4D99-B396-D1B51C397CD1}" dt="2022-02-28T06:57:03.982" v="503" actId="688"/>
          <ac:spMkLst>
            <pc:docMk/>
            <pc:sldMk cId="56771586" sldId="294"/>
            <ac:spMk id="12" creationId="{4098DABB-E5D6-4DC2-BDE3-A1A4890AC492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768381481" sldId="294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699718560" sldId="295"/>
        </pc:sldMkLst>
      </pc:sldChg>
      <pc:sldChg chg="addSp modSp new mod modAnim">
        <pc:chgData name="Cheng Ran" userId="dbeed8448c6bb12c" providerId="LiveId" clId="{4BEA71DC-28E7-4D99-B396-D1B51C397CD1}" dt="2022-02-28T07:26:16.786" v="1165" actId="122"/>
        <pc:sldMkLst>
          <pc:docMk/>
          <pc:sldMk cId="2012848373" sldId="295"/>
        </pc:sldMkLst>
        <pc:spChg chg="mod">
          <ac:chgData name="Cheng Ran" userId="dbeed8448c6bb12c" providerId="LiveId" clId="{4BEA71DC-28E7-4D99-B396-D1B51C397CD1}" dt="2022-02-28T07:08:25.751" v="662" actId="20577"/>
          <ac:spMkLst>
            <pc:docMk/>
            <pc:sldMk cId="2012848373" sldId="295"/>
            <ac:spMk id="2" creationId="{EB082C50-F6A5-4592-974E-6DEEE0E5B069}"/>
          </ac:spMkLst>
        </pc:spChg>
        <pc:spChg chg="mod">
          <ac:chgData name="Cheng Ran" userId="dbeed8448c6bb12c" providerId="LiveId" clId="{4BEA71DC-28E7-4D99-B396-D1B51C397CD1}" dt="2022-02-28T07:26:16.786" v="1165" actId="122"/>
          <ac:spMkLst>
            <pc:docMk/>
            <pc:sldMk cId="2012848373" sldId="295"/>
            <ac:spMk id="3" creationId="{EB8144FE-4B5B-402F-B2C2-6C2EE3C4E22C}"/>
          </ac:spMkLst>
        </pc:spChg>
        <pc:spChg chg="add mod">
          <ac:chgData name="Cheng Ran" userId="dbeed8448c6bb12c" providerId="LiveId" clId="{4BEA71DC-28E7-4D99-B396-D1B51C397CD1}" dt="2022-02-28T07:13:23.277" v="882" actId="1038"/>
          <ac:spMkLst>
            <pc:docMk/>
            <pc:sldMk cId="2012848373" sldId="295"/>
            <ac:spMk id="4" creationId="{337A3CFC-B942-45F6-9B21-CABFED70454F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184272537" sldId="296"/>
        </pc:sldMkLst>
      </pc:sldChg>
      <pc:sldChg chg="addSp delSp modSp new mod modClrScheme chgLayout">
        <pc:chgData name="Cheng Ran" userId="dbeed8448c6bb12c" providerId="LiveId" clId="{4BEA71DC-28E7-4D99-B396-D1B51C397CD1}" dt="2022-02-28T07:15:56.005" v="968"/>
        <pc:sldMkLst>
          <pc:docMk/>
          <pc:sldMk cId="3705333570" sldId="296"/>
        </pc:sldMkLst>
        <pc:spChg chg="del mod ord">
          <ac:chgData name="Cheng Ran" userId="dbeed8448c6bb12c" providerId="LiveId" clId="{4BEA71DC-28E7-4D99-B396-D1B51C397CD1}" dt="2022-02-28T07:05:07.347" v="597" actId="700"/>
          <ac:spMkLst>
            <pc:docMk/>
            <pc:sldMk cId="3705333570" sldId="296"/>
            <ac:spMk id="2" creationId="{F93D2778-5324-4228-853D-8C549137F881}"/>
          </ac:spMkLst>
        </pc:spChg>
        <pc:spChg chg="del mod ord">
          <ac:chgData name="Cheng Ran" userId="dbeed8448c6bb12c" providerId="LiveId" clId="{4BEA71DC-28E7-4D99-B396-D1B51C397CD1}" dt="2022-02-28T07:05:07.347" v="597" actId="700"/>
          <ac:spMkLst>
            <pc:docMk/>
            <pc:sldMk cId="3705333570" sldId="296"/>
            <ac:spMk id="3" creationId="{3AA92856-D42D-420B-AF68-DE0DDDD53514}"/>
          </ac:spMkLst>
        </pc:spChg>
        <pc:spChg chg="add mod ord">
          <ac:chgData name="Cheng Ran" userId="dbeed8448c6bb12c" providerId="LiveId" clId="{4BEA71DC-28E7-4D99-B396-D1B51C397CD1}" dt="2022-02-28T07:05:11.214" v="608" actId="20577"/>
          <ac:spMkLst>
            <pc:docMk/>
            <pc:sldMk cId="3705333570" sldId="296"/>
            <ac:spMk id="4" creationId="{B93A837C-0D20-4496-A3CD-613D69DE19E7}"/>
          </ac:spMkLst>
        </pc:spChg>
        <pc:spChg chg="add mod ord">
          <ac:chgData name="Cheng Ran" userId="dbeed8448c6bb12c" providerId="LiveId" clId="{4BEA71DC-28E7-4D99-B396-D1B51C397CD1}" dt="2022-02-28T07:15:56.005" v="968"/>
          <ac:spMkLst>
            <pc:docMk/>
            <pc:sldMk cId="3705333570" sldId="296"/>
            <ac:spMk id="5" creationId="{76342470-788D-45E3-940D-6EA622C55C73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956971627" sldId="297"/>
        </pc:sldMkLst>
      </pc:sldChg>
      <pc:sldChg chg="addSp modSp new mod">
        <pc:chgData name="Cheng Ran" userId="dbeed8448c6bb12c" providerId="LiveId" clId="{4BEA71DC-28E7-4D99-B396-D1B51C397CD1}" dt="2022-02-28T07:08:30.553" v="666" actId="20577"/>
        <pc:sldMkLst>
          <pc:docMk/>
          <pc:sldMk cId="2761130220" sldId="297"/>
        </pc:sldMkLst>
        <pc:spChg chg="mod">
          <ac:chgData name="Cheng Ran" userId="dbeed8448c6bb12c" providerId="LiveId" clId="{4BEA71DC-28E7-4D99-B396-D1B51C397CD1}" dt="2022-02-28T07:08:30.553" v="666" actId="20577"/>
          <ac:spMkLst>
            <pc:docMk/>
            <pc:sldMk cId="2761130220" sldId="297"/>
            <ac:spMk id="2" creationId="{F2A51001-0553-4F04-86E0-9DEE76045B11}"/>
          </ac:spMkLst>
        </pc:spChg>
        <pc:spChg chg="mod">
          <ac:chgData name="Cheng Ran" userId="dbeed8448c6bb12c" providerId="LiveId" clId="{4BEA71DC-28E7-4D99-B396-D1B51C397CD1}" dt="2022-02-28T07:07:54.280" v="642" actId="14100"/>
          <ac:spMkLst>
            <pc:docMk/>
            <pc:sldMk cId="2761130220" sldId="297"/>
            <ac:spMk id="3" creationId="{2DA759B2-CF47-4F4B-B49A-64F1B1CE32D7}"/>
          </ac:spMkLst>
        </pc:spChg>
        <pc:picChg chg="add mod">
          <ac:chgData name="Cheng Ran" userId="dbeed8448c6bb12c" providerId="LiveId" clId="{4BEA71DC-28E7-4D99-B396-D1B51C397CD1}" dt="2022-02-28T07:06:23.397" v="640" actId="1076"/>
          <ac:picMkLst>
            <pc:docMk/>
            <pc:sldMk cId="2761130220" sldId="297"/>
            <ac:picMk id="4" creationId="{AE12307C-716E-4702-8C5E-04E696DEC9E5}"/>
          </ac:picMkLst>
        </pc:picChg>
        <pc:picChg chg="add mod">
          <ac:chgData name="Cheng Ran" userId="dbeed8448c6bb12c" providerId="LiveId" clId="{4BEA71DC-28E7-4D99-B396-D1B51C397CD1}" dt="2022-02-28T07:08:03.288" v="644" actId="1076"/>
          <ac:picMkLst>
            <pc:docMk/>
            <pc:sldMk cId="2761130220" sldId="297"/>
            <ac:picMk id="1026" creationId="{4CC141AB-3652-4602-B7D9-B66D849DF81E}"/>
          </ac:picMkLst>
        </pc:picChg>
      </pc:sldChg>
      <pc:sldChg chg="addSp modSp new mod">
        <pc:chgData name="Cheng Ran" userId="dbeed8448c6bb12c" providerId="LiveId" clId="{4BEA71DC-28E7-4D99-B396-D1B51C397CD1}" dt="2022-02-28T07:18:09.588" v="985" actId="1076"/>
        <pc:sldMkLst>
          <pc:docMk/>
          <pc:sldMk cId="3623438723" sldId="298"/>
        </pc:sldMkLst>
        <pc:spChg chg="mod">
          <ac:chgData name="Cheng Ran" userId="dbeed8448c6bb12c" providerId="LiveId" clId="{4BEA71DC-28E7-4D99-B396-D1B51C397CD1}" dt="2022-02-28T07:17:43.084" v="973" actId="20577"/>
          <ac:spMkLst>
            <pc:docMk/>
            <pc:sldMk cId="3623438723" sldId="298"/>
            <ac:spMk id="2" creationId="{A6BEEB15-051D-41AC-8AF3-B8FFFED5A969}"/>
          </ac:spMkLst>
        </pc:spChg>
        <pc:spChg chg="mod">
          <ac:chgData name="Cheng Ran" userId="dbeed8448c6bb12c" providerId="LiveId" clId="{4BEA71DC-28E7-4D99-B396-D1B51C397CD1}" dt="2022-02-28T07:17:53.288" v="978" actId="15"/>
          <ac:spMkLst>
            <pc:docMk/>
            <pc:sldMk cId="3623438723" sldId="298"/>
            <ac:spMk id="3" creationId="{E7A0BA57-DBB5-4791-8833-0CB78BE2F34A}"/>
          </ac:spMkLst>
        </pc:spChg>
        <pc:picChg chg="add mod">
          <ac:chgData name="Cheng Ran" userId="dbeed8448c6bb12c" providerId="LiveId" clId="{4BEA71DC-28E7-4D99-B396-D1B51C397CD1}" dt="2022-02-28T07:18:06.193" v="982" actId="1076"/>
          <ac:picMkLst>
            <pc:docMk/>
            <pc:sldMk cId="3623438723" sldId="298"/>
            <ac:picMk id="4" creationId="{E8BCB578-81A4-4825-BE2F-CC29E7CD4F51}"/>
          </ac:picMkLst>
        </pc:picChg>
        <pc:picChg chg="add mod">
          <ac:chgData name="Cheng Ran" userId="dbeed8448c6bb12c" providerId="LiveId" clId="{4BEA71DC-28E7-4D99-B396-D1B51C397CD1}" dt="2022-02-28T07:18:09.588" v="985" actId="1076"/>
          <ac:picMkLst>
            <pc:docMk/>
            <pc:sldMk cId="3623438723" sldId="298"/>
            <ac:picMk id="5" creationId="{55E92D5E-1228-4264-9686-D137ABD80C31}"/>
          </ac:picMkLst>
        </pc:picChg>
      </pc:sldChg>
      <pc:sldChg chg="addSp modSp new mod">
        <pc:chgData name="Cheng Ran" userId="dbeed8448c6bb12c" providerId="LiveId" clId="{4BEA71DC-28E7-4D99-B396-D1B51C397CD1}" dt="2022-02-28T07:15:06.725" v="944"/>
        <pc:sldMkLst>
          <pc:docMk/>
          <pc:sldMk cId="1332847501" sldId="299"/>
        </pc:sldMkLst>
        <pc:spChg chg="mod">
          <ac:chgData name="Cheng Ran" userId="dbeed8448c6bb12c" providerId="LiveId" clId="{4BEA71DC-28E7-4D99-B396-D1B51C397CD1}" dt="2022-02-28T07:08:35.289" v="675" actId="20577"/>
          <ac:spMkLst>
            <pc:docMk/>
            <pc:sldMk cId="1332847501" sldId="299"/>
            <ac:spMk id="2" creationId="{966A4CA9-037E-4CD6-B262-B28E59B9A994}"/>
          </ac:spMkLst>
        </pc:spChg>
        <pc:spChg chg="mod">
          <ac:chgData name="Cheng Ran" userId="dbeed8448c6bb12c" providerId="LiveId" clId="{4BEA71DC-28E7-4D99-B396-D1B51C397CD1}" dt="2022-02-28T07:15:06.725" v="944"/>
          <ac:spMkLst>
            <pc:docMk/>
            <pc:sldMk cId="1332847501" sldId="299"/>
            <ac:spMk id="3" creationId="{BCCA4A2E-B6D5-49E3-9182-A911DD954E91}"/>
          </ac:spMkLst>
        </pc:spChg>
        <pc:spChg chg="add mod">
          <ac:chgData name="Cheng Ran" userId="dbeed8448c6bb12c" providerId="LiveId" clId="{4BEA71DC-28E7-4D99-B396-D1B51C397CD1}" dt="2022-02-28T07:10:59.514" v="806" actId="14100"/>
          <ac:spMkLst>
            <pc:docMk/>
            <pc:sldMk cId="1332847501" sldId="299"/>
            <ac:spMk id="4" creationId="{C327962F-F9D5-4716-841C-D6BE6D7B1EB8}"/>
          </ac:spMkLst>
        </pc:spChg>
        <pc:spChg chg="add mod">
          <ac:chgData name="Cheng Ran" userId="dbeed8448c6bb12c" providerId="LiveId" clId="{4BEA71DC-28E7-4D99-B396-D1B51C397CD1}" dt="2022-02-28T07:11:05.057" v="809" actId="14100"/>
          <ac:spMkLst>
            <pc:docMk/>
            <pc:sldMk cId="1332847501" sldId="299"/>
            <ac:spMk id="5" creationId="{6BBCD495-8A28-4AF0-93D5-7A33BE5EE49E}"/>
          </ac:spMkLst>
        </pc:spChg>
        <pc:spChg chg="add mod">
          <ac:chgData name="Cheng Ran" userId="dbeed8448c6bb12c" providerId="LiveId" clId="{4BEA71DC-28E7-4D99-B396-D1B51C397CD1}" dt="2022-02-28T07:11:44.937" v="817" actId="1076"/>
          <ac:spMkLst>
            <pc:docMk/>
            <pc:sldMk cId="1332847501" sldId="299"/>
            <ac:spMk id="6" creationId="{C6A48B88-5653-42FD-B055-2962A0ECD5ED}"/>
          </ac:spMkLst>
        </pc:spChg>
        <pc:spChg chg="add mod">
          <ac:chgData name="Cheng Ran" userId="dbeed8448c6bb12c" providerId="LiveId" clId="{4BEA71DC-28E7-4D99-B396-D1B51C397CD1}" dt="2022-02-28T07:10:52.130" v="805" actId="1035"/>
          <ac:spMkLst>
            <pc:docMk/>
            <pc:sldMk cId="1332847501" sldId="299"/>
            <ac:spMk id="7" creationId="{1CAF1973-AD0A-4775-8A48-764D39F32B3A}"/>
          </ac:spMkLst>
        </pc:spChg>
        <pc:spChg chg="add mod">
          <ac:chgData name="Cheng Ran" userId="dbeed8448c6bb12c" providerId="LiveId" clId="{4BEA71DC-28E7-4D99-B396-D1B51C397CD1}" dt="2022-02-28T07:11:07.700" v="810" actId="14100"/>
          <ac:spMkLst>
            <pc:docMk/>
            <pc:sldMk cId="1332847501" sldId="299"/>
            <ac:spMk id="8" creationId="{E3AAB6FA-134B-4586-84AF-92AD44B8DCD4}"/>
          </ac:spMkLst>
        </pc:spChg>
        <pc:spChg chg="add mod">
          <ac:chgData name="Cheng Ran" userId="dbeed8448c6bb12c" providerId="LiveId" clId="{4BEA71DC-28E7-4D99-B396-D1B51C397CD1}" dt="2022-02-28T07:11:47.036" v="818" actId="1076"/>
          <ac:spMkLst>
            <pc:docMk/>
            <pc:sldMk cId="1332847501" sldId="299"/>
            <ac:spMk id="9" creationId="{CC9F51B1-CE76-449A-98C6-78EF59DB33BE}"/>
          </ac:spMkLst>
        </pc:spChg>
        <pc:spChg chg="add mod">
          <ac:chgData name="Cheng Ran" userId="dbeed8448c6bb12c" providerId="LiveId" clId="{4BEA71DC-28E7-4D99-B396-D1B51C397CD1}" dt="2022-02-28T07:10:52.130" v="805" actId="1035"/>
          <ac:spMkLst>
            <pc:docMk/>
            <pc:sldMk cId="1332847501" sldId="299"/>
            <ac:spMk id="10" creationId="{C71DF677-8237-4AC7-B7E5-797C1B3AC48F}"/>
          </ac:spMkLst>
        </pc:spChg>
        <pc:spChg chg="add mod">
          <ac:chgData name="Cheng Ran" userId="dbeed8448c6bb12c" providerId="LiveId" clId="{4BEA71DC-28E7-4D99-B396-D1B51C397CD1}" dt="2022-02-28T07:11:14.474" v="813" actId="20577"/>
          <ac:spMkLst>
            <pc:docMk/>
            <pc:sldMk cId="1332847501" sldId="299"/>
            <ac:spMk id="11" creationId="{68133C6E-6AF5-409A-9CB3-DC8229684DE0}"/>
          </ac:spMkLst>
        </pc:spChg>
        <pc:spChg chg="add mod">
          <ac:chgData name="Cheng Ran" userId="dbeed8448c6bb12c" providerId="LiveId" clId="{4BEA71DC-28E7-4D99-B396-D1B51C397CD1}" dt="2022-02-28T07:11:40.968" v="816" actId="1076"/>
          <ac:spMkLst>
            <pc:docMk/>
            <pc:sldMk cId="1332847501" sldId="299"/>
            <ac:spMk id="12" creationId="{9D562EBB-FCDC-436B-8081-A5038857669F}"/>
          </ac:spMkLst>
        </pc:spChg>
        <pc:spChg chg="add mod">
          <ac:chgData name="Cheng Ran" userId="dbeed8448c6bb12c" providerId="LiveId" clId="{4BEA71DC-28E7-4D99-B396-D1B51C397CD1}" dt="2022-02-28T07:10:52.130" v="805" actId="1035"/>
          <ac:spMkLst>
            <pc:docMk/>
            <pc:sldMk cId="1332847501" sldId="299"/>
            <ac:spMk id="13" creationId="{A2D13C45-AF47-4339-9866-628CEDEEB09E}"/>
          </ac:spMkLst>
        </pc:spChg>
        <pc:spChg chg="add mod">
          <ac:chgData name="Cheng Ran" userId="dbeed8448c6bb12c" providerId="LiveId" clId="{4BEA71DC-28E7-4D99-B396-D1B51C397CD1}" dt="2022-02-28T07:11:33.394" v="814" actId="1076"/>
          <ac:spMkLst>
            <pc:docMk/>
            <pc:sldMk cId="1332847501" sldId="299"/>
            <ac:spMk id="14" creationId="{C7161FD3-C3F5-4912-9169-C797DEC639D9}"/>
          </ac:spMkLst>
        </pc:spChg>
        <pc:spChg chg="add mod">
          <ac:chgData name="Cheng Ran" userId="dbeed8448c6bb12c" providerId="LiveId" clId="{4BEA71DC-28E7-4D99-B396-D1B51C397CD1}" dt="2022-02-28T07:11:35.192" v="815" actId="1076"/>
          <ac:spMkLst>
            <pc:docMk/>
            <pc:sldMk cId="1332847501" sldId="299"/>
            <ac:spMk id="15" creationId="{82F5209F-8AFA-4C1E-9038-C3CB2D352797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746886536" sldId="299"/>
        </pc:sldMkLst>
      </pc:sldChg>
      <pc:sldChg chg="addSp modSp new mod modAnim">
        <pc:chgData name="Cheng Ran" userId="dbeed8448c6bb12c" providerId="LiveId" clId="{4BEA71DC-28E7-4D99-B396-D1B51C397CD1}" dt="2022-02-28T11:33:35.914" v="3380"/>
        <pc:sldMkLst>
          <pc:docMk/>
          <pc:sldMk cId="3785737040" sldId="300"/>
        </pc:sldMkLst>
        <pc:spChg chg="mod">
          <ac:chgData name="Cheng Ran" userId="dbeed8448c6bb12c" providerId="LiveId" clId="{4BEA71DC-28E7-4D99-B396-D1B51C397CD1}" dt="2022-02-28T07:12:56.908" v="841" actId="20577"/>
          <ac:spMkLst>
            <pc:docMk/>
            <pc:sldMk cId="3785737040" sldId="300"/>
            <ac:spMk id="2" creationId="{F161C41B-FC4D-48D6-82CF-C0B42662F09A}"/>
          </ac:spMkLst>
        </pc:spChg>
        <pc:spChg chg="mod">
          <ac:chgData name="Cheng Ran" userId="dbeed8448c6bb12c" providerId="LiveId" clId="{4BEA71DC-28E7-4D99-B396-D1B51C397CD1}" dt="2022-02-28T07:26:25.125" v="1169" actId="20577"/>
          <ac:spMkLst>
            <pc:docMk/>
            <pc:sldMk cId="3785737040" sldId="300"/>
            <ac:spMk id="3" creationId="{6E1A5532-96DD-4E01-BB9A-F84F99185FB9}"/>
          </ac:spMkLst>
        </pc:spChg>
        <pc:spChg chg="add mod">
          <ac:chgData name="Cheng Ran" userId="dbeed8448c6bb12c" providerId="LiveId" clId="{4BEA71DC-28E7-4D99-B396-D1B51C397CD1}" dt="2022-02-28T07:13:46.533" v="890" actId="1076"/>
          <ac:spMkLst>
            <pc:docMk/>
            <pc:sldMk cId="3785737040" sldId="300"/>
            <ac:spMk id="4" creationId="{F603458A-2541-4DA8-8261-988E105DF516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802757248" sldId="300"/>
        </pc:sldMkLst>
      </pc:sldChg>
      <pc:sldChg chg="addSp delSp modSp new mod modClrScheme chgLayout">
        <pc:chgData name="Cheng Ran" userId="dbeed8448c6bb12c" providerId="LiveId" clId="{4BEA71DC-28E7-4D99-B396-D1B51C397CD1}" dt="2022-02-28T07:15:59.745" v="969"/>
        <pc:sldMkLst>
          <pc:docMk/>
          <pc:sldMk cId="3132872474" sldId="301"/>
        </pc:sldMkLst>
        <pc:spChg chg="del mod ord">
          <ac:chgData name="Cheng Ran" userId="dbeed8448c6bb12c" providerId="LiveId" clId="{4BEA71DC-28E7-4D99-B396-D1B51C397CD1}" dt="2022-02-28T07:15:23.613" v="946" actId="700"/>
          <ac:spMkLst>
            <pc:docMk/>
            <pc:sldMk cId="3132872474" sldId="301"/>
            <ac:spMk id="2" creationId="{480FE136-8613-4BE4-9428-8B9388914E11}"/>
          </ac:spMkLst>
        </pc:spChg>
        <pc:spChg chg="del mod ord">
          <ac:chgData name="Cheng Ran" userId="dbeed8448c6bb12c" providerId="LiveId" clId="{4BEA71DC-28E7-4D99-B396-D1B51C397CD1}" dt="2022-02-28T07:15:23.613" v="946" actId="700"/>
          <ac:spMkLst>
            <pc:docMk/>
            <pc:sldMk cId="3132872474" sldId="301"/>
            <ac:spMk id="3" creationId="{7EF81608-7055-4B01-A242-34D197C7D524}"/>
          </ac:spMkLst>
        </pc:spChg>
        <pc:spChg chg="add mod ord">
          <ac:chgData name="Cheng Ran" userId="dbeed8448c6bb12c" providerId="LiveId" clId="{4BEA71DC-28E7-4D99-B396-D1B51C397CD1}" dt="2022-02-28T07:15:27.185" v="960" actId="20577"/>
          <ac:spMkLst>
            <pc:docMk/>
            <pc:sldMk cId="3132872474" sldId="301"/>
            <ac:spMk id="4" creationId="{52BCDBA6-D5BE-46E2-9C1A-BC1445313496}"/>
          </ac:spMkLst>
        </pc:spChg>
        <pc:spChg chg="add mod ord">
          <ac:chgData name="Cheng Ran" userId="dbeed8448c6bb12c" providerId="LiveId" clId="{4BEA71DC-28E7-4D99-B396-D1B51C397CD1}" dt="2022-02-28T07:15:59.745" v="969"/>
          <ac:spMkLst>
            <pc:docMk/>
            <pc:sldMk cId="3132872474" sldId="301"/>
            <ac:spMk id="5" creationId="{52CD6908-553C-4EED-B96E-01388821AFCE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714020858" sldId="301"/>
        </pc:sldMkLst>
      </pc:sldChg>
      <pc:sldChg chg="addSp delSp modSp new mod">
        <pc:chgData name="Cheng Ran" userId="dbeed8448c6bb12c" providerId="LiveId" clId="{4BEA71DC-28E7-4D99-B396-D1B51C397CD1}" dt="2022-02-28T08:56:44.245" v="2293" actId="20577"/>
        <pc:sldMkLst>
          <pc:docMk/>
          <pc:sldMk cId="229536411" sldId="302"/>
        </pc:sldMkLst>
        <pc:spChg chg="mod">
          <ac:chgData name="Cheng Ran" userId="dbeed8448c6bb12c" providerId="LiveId" clId="{4BEA71DC-28E7-4D99-B396-D1B51C397CD1}" dt="2022-02-28T07:18:18.492" v="995" actId="20577"/>
          <ac:spMkLst>
            <pc:docMk/>
            <pc:sldMk cId="229536411" sldId="302"/>
            <ac:spMk id="2" creationId="{1C2B046C-A639-4411-B063-4D445325310B}"/>
          </ac:spMkLst>
        </pc:spChg>
        <pc:spChg chg="mod">
          <ac:chgData name="Cheng Ran" userId="dbeed8448c6bb12c" providerId="LiveId" clId="{4BEA71DC-28E7-4D99-B396-D1B51C397CD1}" dt="2022-02-28T08:56:44.245" v="2293" actId="20577"/>
          <ac:spMkLst>
            <pc:docMk/>
            <pc:sldMk cId="229536411" sldId="302"/>
            <ac:spMk id="3" creationId="{772C502E-E065-4CFC-93E9-C02F05339E04}"/>
          </ac:spMkLst>
        </pc:spChg>
        <pc:spChg chg="add mod">
          <ac:chgData name="Cheng Ran" userId="dbeed8448c6bb12c" providerId="LiveId" clId="{4BEA71DC-28E7-4D99-B396-D1B51C397CD1}" dt="2022-02-28T07:22:04.585" v="1076" actId="1076"/>
          <ac:spMkLst>
            <pc:docMk/>
            <pc:sldMk cId="229536411" sldId="302"/>
            <ac:spMk id="4" creationId="{1121AC6B-48D5-41CC-A77F-05C1828C4107}"/>
          </ac:spMkLst>
        </pc:spChg>
        <pc:spChg chg="add mod">
          <ac:chgData name="Cheng Ran" userId="dbeed8448c6bb12c" providerId="LiveId" clId="{4BEA71DC-28E7-4D99-B396-D1B51C397CD1}" dt="2022-02-28T07:21:42.583" v="1070" actId="14100"/>
          <ac:spMkLst>
            <pc:docMk/>
            <pc:sldMk cId="229536411" sldId="302"/>
            <ac:spMk id="5" creationId="{9B7498C2-2E0C-492A-84CF-2BC591A1C876}"/>
          </ac:spMkLst>
        </pc:spChg>
        <pc:spChg chg="add mod">
          <ac:chgData name="Cheng Ran" userId="dbeed8448c6bb12c" providerId="LiveId" clId="{4BEA71DC-28E7-4D99-B396-D1B51C397CD1}" dt="2022-02-28T07:22:22.278" v="1086" actId="1037"/>
          <ac:spMkLst>
            <pc:docMk/>
            <pc:sldMk cId="229536411" sldId="302"/>
            <ac:spMk id="6" creationId="{2AFBBBB8-2BFA-46F1-BDF9-E372CCCBAE08}"/>
          </ac:spMkLst>
        </pc:spChg>
        <pc:spChg chg="add mod">
          <ac:chgData name="Cheng Ran" userId="dbeed8448c6bb12c" providerId="LiveId" clId="{4BEA71DC-28E7-4D99-B396-D1B51C397CD1}" dt="2022-02-28T07:20:40.738" v="1043" actId="1076"/>
          <ac:spMkLst>
            <pc:docMk/>
            <pc:sldMk cId="229536411" sldId="302"/>
            <ac:spMk id="7" creationId="{67C91923-CC81-4FC1-AE01-A47ABAE326E6}"/>
          </ac:spMkLst>
        </pc:spChg>
        <pc:spChg chg="add mod">
          <ac:chgData name="Cheng Ran" userId="dbeed8448c6bb12c" providerId="LiveId" clId="{4BEA71DC-28E7-4D99-B396-D1B51C397CD1}" dt="2022-02-28T07:21:50.331" v="1071" actId="14100"/>
          <ac:spMkLst>
            <pc:docMk/>
            <pc:sldMk cId="229536411" sldId="302"/>
            <ac:spMk id="8" creationId="{BC5C2687-55F1-4FA6-806E-2F450DA10C46}"/>
          </ac:spMkLst>
        </pc:spChg>
        <pc:spChg chg="add mod">
          <ac:chgData name="Cheng Ran" userId="dbeed8448c6bb12c" providerId="LiveId" clId="{4BEA71DC-28E7-4D99-B396-D1B51C397CD1}" dt="2022-02-28T07:22:22.278" v="1086" actId="1037"/>
          <ac:spMkLst>
            <pc:docMk/>
            <pc:sldMk cId="229536411" sldId="302"/>
            <ac:spMk id="9" creationId="{B9CE26C3-5535-487F-9804-D9B2E81EAB88}"/>
          </ac:spMkLst>
        </pc:spChg>
        <pc:spChg chg="add mod">
          <ac:chgData name="Cheng Ran" userId="dbeed8448c6bb12c" providerId="LiveId" clId="{4BEA71DC-28E7-4D99-B396-D1B51C397CD1}" dt="2022-02-28T07:22:31.657" v="1087" actId="14100"/>
          <ac:spMkLst>
            <pc:docMk/>
            <pc:sldMk cId="229536411" sldId="302"/>
            <ac:spMk id="10" creationId="{DC59BD35-ED73-4FDE-AF90-13938ECF3056}"/>
          </ac:spMkLst>
        </pc:spChg>
        <pc:spChg chg="add del mod">
          <ac:chgData name="Cheng Ran" userId="dbeed8448c6bb12c" providerId="LiveId" clId="{4BEA71DC-28E7-4D99-B396-D1B51C397CD1}" dt="2022-02-28T07:21:15.793" v="1064" actId="478"/>
          <ac:spMkLst>
            <pc:docMk/>
            <pc:sldMk cId="229536411" sldId="302"/>
            <ac:spMk id="11" creationId="{D1F83DC7-F125-4352-8898-9FF8F3D78D8D}"/>
          </ac:spMkLst>
        </pc:spChg>
        <pc:spChg chg="add mod">
          <ac:chgData name="Cheng Ran" userId="dbeed8448c6bb12c" providerId="LiveId" clId="{4BEA71DC-28E7-4D99-B396-D1B51C397CD1}" dt="2022-02-28T07:22:38.369" v="1088" actId="14100"/>
          <ac:spMkLst>
            <pc:docMk/>
            <pc:sldMk cId="229536411" sldId="302"/>
            <ac:spMk id="12" creationId="{CAE1402C-A25F-4810-A728-9A98A15E2363}"/>
          </ac:spMkLst>
        </pc:spChg>
        <pc:spChg chg="add mod">
          <ac:chgData name="Cheng Ran" userId="dbeed8448c6bb12c" providerId="LiveId" clId="{4BEA71DC-28E7-4D99-B396-D1B51C397CD1}" dt="2022-02-28T07:20:40.738" v="1043" actId="1076"/>
          <ac:spMkLst>
            <pc:docMk/>
            <pc:sldMk cId="229536411" sldId="302"/>
            <ac:spMk id="13" creationId="{111FD2D2-0217-4E41-B3BF-4C652938DB7E}"/>
          </ac:spMkLst>
        </pc:spChg>
        <pc:spChg chg="add mod">
          <ac:chgData name="Cheng Ran" userId="dbeed8448c6bb12c" providerId="LiveId" clId="{4BEA71DC-28E7-4D99-B396-D1B51C397CD1}" dt="2022-02-28T07:20:40.738" v="1043" actId="1076"/>
          <ac:spMkLst>
            <pc:docMk/>
            <pc:sldMk cId="229536411" sldId="302"/>
            <ac:spMk id="14" creationId="{3CE34762-D632-4904-8930-2FC4C8C643BB}"/>
          </ac:spMkLst>
        </pc:spChg>
        <pc:spChg chg="add mod">
          <ac:chgData name="Cheng Ran" userId="dbeed8448c6bb12c" providerId="LiveId" clId="{4BEA71DC-28E7-4D99-B396-D1B51C397CD1}" dt="2022-02-28T07:20:40.738" v="1043" actId="1076"/>
          <ac:spMkLst>
            <pc:docMk/>
            <pc:sldMk cId="229536411" sldId="302"/>
            <ac:spMk id="15" creationId="{B627FD7E-6F58-4B23-92F9-E5E66482EC0F}"/>
          </ac:spMkLst>
        </pc:spChg>
        <pc:spChg chg="add mod">
          <ac:chgData name="Cheng Ran" userId="dbeed8448c6bb12c" providerId="LiveId" clId="{4BEA71DC-28E7-4D99-B396-D1B51C397CD1}" dt="2022-02-28T07:21:58.401" v="1074"/>
          <ac:spMkLst>
            <pc:docMk/>
            <pc:sldMk cId="229536411" sldId="302"/>
            <ac:spMk id="16" creationId="{411E21C2-D855-4606-ACF5-3DE8BD4D5E1B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366096146" sldId="302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702348628" sldId="303"/>
        </pc:sldMkLst>
      </pc:sldChg>
      <pc:sldChg chg="addSp modSp new mod modAnim">
        <pc:chgData name="Cheng Ran" userId="dbeed8448c6bb12c" providerId="LiveId" clId="{4BEA71DC-28E7-4D99-B396-D1B51C397CD1}" dt="2022-02-28T07:26:38.514" v="1171"/>
        <pc:sldMkLst>
          <pc:docMk/>
          <pc:sldMk cId="3984742946" sldId="303"/>
        </pc:sldMkLst>
        <pc:spChg chg="mod">
          <ac:chgData name="Cheng Ran" userId="dbeed8448c6bb12c" providerId="LiveId" clId="{4BEA71DC-28E7-4D99-B396-D1B51C397CD1}" dt="2022-02-28T07:23:41.831" v="1107" actId="20577"/>
          <ac:spMkLst>
            <pc:docMk/>
            <pc:sldMk cId="3984742946" sldId="303"/>
            <ac:spMk id="2" creationId="{2A6779F6-8A61-4260-9FE5-D76A780FB15D}"/>
          </ac:spMkLst>
        </pc:spChg>
        <pc:spChg chg="mod">
          <ac:chgData name="Cheng Ran" userId="dbeed8448c6bb12c" providerId="LiveId" clId="{4BEA71DC-28E7-4D99-B396-D1B51C397CD1}" dt="2022-02-28T07:25:05.314" v="1150" actId="2711"/>
          <ac:spMkLst>
            <pc:docMk/>
            <pc:sldMk cId="3984742946" sldId="303"/>
            <ac:spMk id="3" creationId="{C6617891-1CCA-4494-BD7C-4184A6894A0E}"/>
          </ac:spMkLst>
        </pc:spChg>
        <pc:spChg chg="add mod">
          <ac:chgData name="Cheng Ran" userId="dbeed8448c6bb12c" providerId="LiveId" clId="{4BEA71DC-28E7-4D99-B396-D1B51C397CD1}" dt="2022-02-28T07:24:19.007" v="1118" actId="1076"/>
          <ac:spMkLst>
            <pc:docMk/>
            <pc:sldMk cId="3984742946" sldId="303"/>
            <ac:spMk id="4" creationId="{E2D2A4BD-D915-4119-A8F6-F98532744B79}"/>
          </ac:spMkLst>
        </pc:spChg>
      </pc:sldChg>
      <pc:sldChg chg="addSp delSp modSp new mod">
        <pc:chgData name="Cheng Ran" userId="dbeed8448c6bb12c" providerId="LiveId" clId="{4BEA71DC-28E7-4D99-B396-D1B51C397CD1}" dt="2022-02-28T07:27:47.014" v="1238" actId="20577"/>
        <pc:sldMkLst>
          <pc:docMk/>
          <pc:sldMk cId="2675848601" sldId="304"/>
        </pc:sldMkLst>
        <pc:spChg chg="mod">
          <ac:chgData name="Cheng Ran" userId="dbeed8448c6bb12c" providerId="LiveId" clId="{4BEA71DC-28E7-4D99-B396-D1B51C397CD1}" dt="2022-02-28T07:27:47.014" v="1238" actId="20577"/>
          <ac:spMkLst>
            <pc:docMk/>
            <pc:sldMk cId="2675848601" sldId="304"/>
            <ac:spMk id="2" creationId="{F93531AF-E705-4DEE-BF8D-F6D9F3E16E7D}"/>
          </ac:spMkLst>
        </pc:spChg>
        <pc:spChg chg="del">
          <ac:chgData name="Cheng Ran" userId="dbeed8448c6bb12c" providerId="LiveId" clId="{4BEA71DC-28E7-4D99-B396-D1B51C397CD1}" dt="2022-02-28T07:27:09.964" v="1205" actId="478"/>
          <ac:spMkLst>
            <pc:docMk/>
            <pc:sldMk cId="2675848601" sldId="304"/>
            <ac:spMk id="3" creationId="{DC34BCFC-00B7-4299-ACB7-E5F5895BC472}"/>
          </ac:spMkLst>
        </pc:spChg>
        <pc:picChg chg="add mod">
          <ac:chgData name="Cheng Ran" userId="dbeed8448c6bb12c" providerId="LiveId" clId="{4BEA71DC-28E7-4D99-B396-D1B51C397CD1}" dt="2022-02-28T07:27:26.882" v="1211" actId="1076"/>
          <ac:picMkLst>
            <pc:docMk/>
            <pc:sldMk cId="2675848601" sldId="304"/>
            <ac:picMk id="4" creationId="{ED6D3BF8-1C39-4B85-9FD7-8673AB7AF57E}"/>
          </ac:picMkLst>
        </pc:picChg>
        <pc:picChg chg="add mod">
          <ac:chgData name="Cheng Ran" userId="dbeed8448c6bb12c" providerId="LiveId" clId="{4BEA71DC-28E7-4D99-B396-D1B51C397CD1}" dt="2022-02-28T07:27:36.244" v="1224" actId="1037"/>
          <ac:picMkLst>
            <pc:docMk/>
            <pc:sldMk cId="2675848601" sldId="304"/>
            <ac:picMk id="5" creationId="{7C6D239F-DE9F-493F-BCFD-E1458A11F760}"/>
          </ac:picMkLst>
        </pc:pic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637487902" sldId="304"/>
        </pc:sldMkLst>
      </pc:sldChg>
      <pc:sldChg chg="addSp modSp new mod modAnim">
        <pc:chgData name="Cheng Ran" userId="dbeed8448c6bb12c" providerId="LiveId" clId="{4BEA71DC-28E7-4D99-B396-D1B51C397CD1}" dt="2022-02-28T07:32:25.436" v="1284"/>
        <pc:sldMkLst>
          <pc:docMk/>
          <pc:sldMk cId="1027266635" sldId="305"/>
        </pc:sldMkLst>
        <pc:spChg chg="mod">
          <ac:chgData name="Cheng Ran" userId="dbeed8448c6bb12c" providerId="LiveId" clId="{4BEA71DC-28E7-4D99-B396-D1B51C397CD1}" dt="2022-02-28T07:28:10.578" v="1247" actId="20577"/>
          <ac:spMkLst>
            <pc:docMk/>
            <pc:sldMk cId="1027266635" sldId="305"/>
            <ac:spMk id="2" creationId="{06F3EB48-E028-4D17-81F8-4920B4771283}"/>
          </ac:spMkLst>
        </pc:spChg>
        <pc:spChg chg="mod">
          <ac:chgData name="Cheng Ran" userId="dbeed8448c6bb12c" providerId="LiveId" clId="{4BEA71DC-28E7-4D99-B396-D1B51C397CD1}" dt="2022-02-28T07:29:35.399" v="1283" actId="20577"/>
          <ac:spMkLst>
            <pc:docMk/>
            <pc:sldMk cId="1027266635" sldId="305"/>
            <ac:spMk id="3" creationId="{8165B56D-DCEB-4423-8234-EB7BB6F8A489}"/>
          </ac:spMkLst>
        </pc:spChg>
        <pc:spChg chg="add mod">
          <ac:chgData name="Cheng Ran" userId="dbeed8448c6bb12c" providerId="LiveId" clId="{4BEA71DC-28E7-4D99-B396-D1B51C397CD1}" dt="2022-02-28T07:29:21.989" v="1282" actId="1076"/>
          <ac:spMkLst>
            <pc:docMk/>
            <pc:sldMk cId="1027266635" sldId="305"/>
            <ac:spMk id="4" creationId="{60108D39-A26C-4CAA-A38E-0AA118146CAC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199217075" sldId="305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390682575" sldId="306"/>
        </pc:sldMkLst>
      </pc:sldChg>
      <pc:sldChg chg="addSp delSp modSp new mod modClrScheme chgLayout">
        <pc:chgData name="Cheng Ran" userId="dbeed8448c6bb12c" providerId="LiveId" clId="{4BEA71DC-28E7-4D99-B396-D1B51C397CD1}" dt="2022-02-28T07:36:10.755" v="1323" actId="20577"/>
        <pc:sldMkLst>
          <pc:docMk/>
          <pc:sldMk cId="3630730139" sldId="306"/>
        </pc:sldMkLst>
        <pc:spChg chg="del mod ord">
          <ac:chgData name="Cheng Ran" userId="dbeed8448c6bb12c" providerId="LiveId" clId="{4BEA71DC-28E7-4D99-B396-D1B51C397CD1}" dt="2022-02-28T07:35:19.870" v="1286" actId="700"/>
          <ac:spMkLst>
            <pc:docMk/>
            <pc:sldMk cId="3630730139" sldId="306"/>
            <ac:spMk id="2" creationId="{80E511BF-12FB-4881-B5D5-EB32AE87F539}"/>
          </ac:spMkLst>
        </pc:spChg>
        <pc:spChg chg="del mod ord">
          <ac:chgData name="Cheng Ran" userId="dbeed8448c6bb12c" providerId="LiveId" clId="{4BEA71DC-28E7-4D99-B396-D1B51C397CD1}" dt="2022-02-28T07:35:19.870" v="1286" actId="700"/>
          <ac:spMkLst>
            <pc:docMk/>
            <pc:sldMk cId="3630730139" sldId="306"/>
            <ac:spMk id="3" creationId="{8FA32B4B-F799-4442-A880-3E1E651707B4}"/>
          </ac:spMkLst>
        </pc:spChg>
        <pc:spChg chg="add mod ord">
          <ac:chgData name="Cheng Ran" userId="dbeed8448c6bb12c" providerId="LiveId" clId="{4BEA71DC-28E7-4D99-B396-D1B51C397CD1}" dt="2022-02-28T07:35:25.705" v="1302" actId="20577"/>
          <ac:spMkLst>
            <pc:docMk/>
            <pc:sldMk cId="3630730139" sldId="306"/>
            <ac:spMk id="4" creationId="{74F7D3B5-E468-4BB4-90F6-3813FC026EAB}"/>
          </ac:spMkLst>
        </pc:spChg>
        <pc:spChg chg="add mod ord">
          <ac:chgData name="Cheng Ran" userId="dbeed8448c6bb12c" providerId="LiveId" clId="{4BEA71DC-28E7-4D99-B396-D1B51C397CD1}" dt="2022-02-28T07:36:10.755" v="1323" actId="20577"/>
          <ac:spMkLst>
            <pc:docMk/>
            <pc:sldMk cId="3630730139" sldId="306"/>
            <ac:spMk id="5" creationId="{8C42D957-D489-4400-BB42-B07EE2E104F7}"/>
          </ac:spMkLst>
        </pc:spChg>
      </pc:sldChg>
      <pc:sldChg chg="addSp delSp modSp new mod">
        <pc:chgData name="Cheng Ran" userId="dbeed8448c6bb12c" providerId="LiveId" clId="{4BEA71DC-28E7-4D99-B396-D1B51C397CD1}" dt="2022-02-28T07:42:12.036" v="1387" actId="14100"/>
        <pc:sldMkLst>
          <pc:docMk/>
          <pc:sldMk cId="908532704" sldId="307"/>
        </pc:sldMkLst>
        <pc:spChg chg="mod">
          <ac:chgData name="Cheng Ran" userId="dbeed8448c6bb12c" providerId="LiveId" clId="{4BEA71DC-28E7-4D99-B396-D1B51C397CD1}" dt="2022-02-28T07:36:57.002" v="1337" actId="20577"/>
          <ac:spMkLst>
            <pc:docMk/>
            <pc:sldMk cId="908532704" sldId="307"/>
            <ac:spMk id="2" creationId="{847F3F18-5848-43ED-829C-3DF7BBC7893F}"/>
          </ac:spMkLst>
        </pc:spChg>
        <pc:spChg chg="mod">
          <ac:chgData name="Cheng Ran" userId="dbeed8448c6bb12c" providerId="LiveId" clId="{4BEA71DC-28E7-4D99-B396-D1B51C397CD1}" dt="2022-02-28T07:42:12.036" v="1387" actId="14100"/>
          <ac:spMkLst>
            <pc:docMk/>
            <pc:sldMk cId="908532704" sldId="307"/>
            <ac:spMk id="3" creationId="{CE10F925-A422-46A2-A31C-8289611461D5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4" creationId="{DB27CC2A-7E6A-4436-A136-DC6A740A554E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5" creationId="{4820808C-F754-48AF-8235-6040DE82B7B5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6" creationId="{900EF945-5D8E-45C8-9FE3-82AE1640F0E8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7" creationId="{74E5466A-10CD-423D-9E70-96C27E0B7450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8" creationId="{641C0807-F2F5-4F88-A707-563048223C42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9" creationId="{908D20D6-F36D-4022-A244-70F8B23B183D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0" creationId="{22FB4F50-B457-4B95-BDB8-DA0D1E3D5078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1" creationId="{409A88F9-C79E-47DD-B298-51A16D898967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2" creationId="{81EBDA4D-C82C-4E8E-9CAA-3F3535581118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3" creationId="{BF36394E-4357-4B0B-A60F-81B956FA2DBF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4" creationId="{76820A4E-5EEA-4C0D-91E5-2C8A75135D6A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5" creationId="{7285405B-86FE-4286-A8A2-CBDB8374D63E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6" creationId="{27329DD7-305F-4FEF-B92C-D39D9B4D2806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7" creationId="{B8C7CC0F-8FD2-48A4-B232-58F295F60C9A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8" creationId="{5FEB1D81-A79A-4756-AE3C-1D16355E2AFE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9" creationId="{703451E9-C069-4F6E-B7F2-645CDE2AB57A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20" creationId="{D6ADC11F-5E3E-4DE8-B147-B497BB527887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21" creationId="{4325FC23-14B5-42FC-8D0E-5C124AF2DF38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22" creationId="{5A19C4FD-152F-4E1D-838E-2EC6E9FEBAE5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23" creationId="{0D756985-562A-4EDB-8608-7E1048E697B4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24" creationId="{5434369B-CAEE-4ED5-85CF-CE6F27EDB19E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25" creationId="{865B5F60-3A27-4C0F-A926-80A7CAC00B96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26" creationId="{4CFC0727-AB13-4DBA-9110-D9996269B560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27" creationId="{83B1ABF1-B5D0-4D49-AAC0-A809D0AD901B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28" creationId="{653D2456-7877-4453-9BE4-9DB279234778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29" creationId="{6E3A7A7D-0E41-4FDF-B82E-5BA0F33D6A3F}"/>
          </ac:spMkLst>
        </pc:spChg>
        <pc:spChg chg="add mod">
          <ac:chgData name="Cheng Ran" userId="dbeed8448c6bb12c" providerId="LiveId" clId="{4BEA71DC-28E7-4D99-B396-D1B51C397CD1}" dt="2022-02-28T07:38:18.642" v="1381" actId="1076"/>
          <ac:spMkLst>
            <pc:docMk/>
            <pc:sldMk cId="908532704" sldId="307"/>
            <ac:spMk id="30" creationId="{704EB230-A157-4FE6-971A-4627F31641B4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1" creationId="{867963C9-3F67-4537-B85B-005A649091BA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2" creationId="{72CB9DC7-9BCC-4A18-A71E-BA0C65EBD2CF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3" creationId="{9EAC1B80-AADA-4F1B-9F10-7FDA262FF075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4" creationId="{9702D305-BD65-4DBE-8A75-B5E5E9A337D0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5" creationId="{A081AE70-1C1B-4233-B7B0-87FFE0769249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6" creationId="{B5B3186B-AA17-40AC-93F3-4D5386794E1F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7" creationId="{73202C4E-31F7-4F57-9468-71A393C1872D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8" creationId="{D4BA19B8-CABA-42A2-8C25-0E34DA21A4A8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9" creationId="{A1D0FF48-E51E-4E3E-A4EC-355C42A8F809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0" creationId="{5D14E4CB-15BD-41D2-98A6-02F1E961F471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1" creationId="{167D917F-2894-459F-9ECA-291500D992EF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2" creationId="{95B53DC7-525F-4B3B-AA0C-B71D56BA523E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3" creationId="{A5B6ADA1-B8E2-4CDB-82FE-A803637CED31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4" creationId="{4F4D79D4-5BDF-44B5-A38A-765A4D91B2E3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5" creationId="{30E5A12F-4545-402C-AC2B-7F57E63AF1AC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6" creationId="{8256F113-97CA-4E34-92BC-EF5319DE5C41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7" creationId="{271F8F2D-13B2-4CE1-8498-BA5278B2C644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8" creationId="{6C41744B-796C-4204-8CAB-928BF0013CAB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9" creationId="{D1DBF13F-5DA8-482A-A192-BF0AD33ECF2A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50" creationId="{EA198304-8419-40BC-95FA-93AAA7B995C2}"/>
          </ac:spMkLst>
        </pc:spChg>
        <pc:spChg chg="add del mod">
          <ac:chgData name="Cheng Ran" userId="dbeed8448c6bb12c" providerId="LiveId" clId="{4BEA71DC-28E7-4D99-B396-D1B51C397CD1}" dt="2022-02-28T07:38:08.947" v="1378" actId="478"/>
          <ac:spMkLst>
            <pc:docMk/>
            <pc:sldMk cId="908532704" sldId="307"/>
            <ac:spMk id="51" creationId="{18B67283-933F-4B03-B3E2-06C87F8FFDFE}"/>
          </ac:spMkLst>
        </pc:spChg>
        <pc:spChg chg="add mod">
          <ac:chgData name="Cheng Ran" userId="dbeed8448c6bb12c" providerId="LiveId" clId="{4BEA71DC-28E7-4D99-B396-D1B51C397CD1}" dt="2022-02-28T07:38:27.210" v="1383" actId="20577"/>
          <ac:spMkLst>
            <pc:docMk/>
            <pc:sldMk cId="908532704" sldId="307"/>
            <ac:spMk id="52" creationId="{93AE5BF8-F3D5-4F5C-9332-E05615720D70}"/>
          </ac:spMkLst>
        </pc:spChg>
        <pc:spChg chg="add">
          <ac:chgData name="Cheng Ran" userId="dbeed8448c6bb12c" providerId="LiveId" clId="{4BEA71DC-28E7-4D99-B396-D1B51C397CD1}" dt="2022-02-28T07:41:14.762" v="1384"/>
          <ac:spMkLst>
            <pc:docMk/>
            <pc:sldMk cId="908532704" sldId="307"/>
            <ac:spMk id="53" creationId="{8EBE7324-3B2C-4874-94B4-B1AE61AA96B9}"/>
          </ac:spMkLst>
        </pc:spChg>
        <pc:spChg chg="add mod">
          <ac:chgData name="Cheng Ran" userId="dbeed8448c6bb12c" providerId="LiveId" clId="{4BEA71DC-28E7-4D99-B396-D1B51C397CD1}" dt="2022-02-28T07:42:02.621" v="1385"/>
          <ac:spMkLst>
            <pc:docMk/>
            <pc:sldMk cId="908532704" sldId="307"/>
            <ac:spMk id="54" creationId="{920FE01C-98A3-404A-B873-868603265728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661340809" sldId="307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624054568" sldId="308"/>
        </pc:sldMkLst>
      </pc:sldChg>
      <pc:sldChg chg="addSp modSp new mod modAnim">
        <pc:chgData name="Cheng Ran" userId="dbeed8448c6bb12c" providerId="LiveId" clId="{4BEA71DC-28E7-4D99-B396-D1B51C397CD1}" dt="2022-02-28T07:47:14.044" v="1508"/>
        <pc:sldMkLst>
          <pc:docMk/>
          <pc:sldMk cId="3323660910" sldId="308"/>
        </pc:sldMkLst>
        <pc:spChg chg="mod">
          <ac:chgData name="Cheng Ran" userId="dbeed8448c6bb12c" providerId="LiveId" clId="{4BEA71DC-28E7-4D99-B396-D1B51C397CD1}" dt="2022-02-28T07:42:42.470" v="1397" actId="20577"/>
          <ac:spMkLst>
            <pc:docMk/>
            <pc:sldMk cId="3323660910" sldId="308"/>
            <ac:spMk id="2" creationId="{024A3293-4924-48C2-B3C1-EEF4B5136552}"/>
          </ac:spMkLst>
        </pc:spChg>
        <pc:spChg chg="mod">
          <ac:chgData name="Cheng Ran" userId="dbeed8448c6bb12c" providerId="LiveId" clId="{4BEA71DC-28E7-4D99-B396-D1B51C397CD1}" dt="2022-02-28T07:47:11.765" v="1507" actId="122"/>
          <ac:spMkLst>
            <pc:docMk/>
            <pc:sldMk cId="3323660910" sldId="308"/>
            <ac:spMk id="3" creationId="{7B1D5416-E0FB-430E-9666-5259055CCD42}"/>
          </ac:spMkLst>
        </pc:spChg>
        <pc:spChg chg="add mod">
          <ac:chgData name="Cheng Ran" userId="dbeed8448c6bb12c" providerId="LiveId" clId="{4BEA71DC-28E7-4D99-B396-D1B51C397CD1}" dt="2022-02-28T07:47:03.724" v="1506"/>
          <ac:spMkLst>
            <pc:docMk/>
            <pc:sldMk cId="3323660910" sldId="308"/>
            <ac:spMk id="4" creationId="{E0999C40-A28D-4EB7-8339-48EC7E92744A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524313999" sldId="309"/>
        </pc:sldMkLst>
      </pc:sldChg>
      <pc:sldChg chg="addSp delSp modSp new del mod">
        <pc:chgData name="Cheng Ran" userId="dbeed8448c6bb12c" providerId="LiveId" clId="{4BEA71DC-28E7-4D99-B396-D1B51C397CD1}" dt="2022-02-28T07:48:53.389" v="1524" actId="47"/>
        <pc:sldMkLst>
          <pc:docMk/>
          <pc:sldMk cId="3705468285" sldId="309"/>
        </pc:sldMkLst>
        <pc:spChg chg="mod">
          <ac:chgData name="Cheng Ran" userId="dbeed8448c6bb12c" providerId="LiveId" clId="{4BEA71DC-28E7-4D99-B396-D1B51C397CD1}" dt="2022-02-28T07:47:27.125" v="1513" actId="20577"/>
          <ac:spMkLst>
            <pc:docMk/>
            <pc:sldMk cId="3705468285" sldId="309"/>
            <ac:spMk id="2" creationId="{5233BCF6-9B9B-4BD0-AA53-BFA3C6F00A3D}"/>
          </ac:spMkLst>
        </pc:spChg>
        <pc:spChg chg="del">
          <ac:chgData name="Cheng Ran" userId="dbeed8448c6bb12c" providerId="LiveId" clId="{4BEA71DC-28E7-4D99-B396-D1B51C397CD1}" dt="2022-02-28T07:48:00.463" v="1514"/>
          <ac:spMkLst>
            <pc:docMk/>
            <pc:sldMk cId="3705468285" sldId="309"/>
            <ac:spMk id="3" creationId="{9CBBFA86-6F63-4C0C-AB86-C15EFCA885D8}"/>
          </ac:spMkLst>
        </pc:spChg>
        <pc:spChg chg="add mod">
          <ac:chgData name="Cheng Ran" userId="dbeed8448c6bb12c" providerId="LiveId" clId="{4BEA71DC-28E7-4D99-B396-D1B51C397CD1}" dt="2022-02-28T07:48:47.917" v="1523" actId="478"/>
          <ac:spMkLst>
            <pc:docMk/>
            <pc:sldMk cId="3705468285" sldId="309"/>
            <ac:spMk id="7" creationId="{A7E976D1-0A4F-4D57-974D-D1DC4B9104D7}"/>
          </ac:spMkLst>
        </pc:spChg>
        <pc:picChg chg="add del mod">
          <ac:chgData name="Cheng Ran" userId="dbeed8448c6bb12c" providerId="LiveId" clId="{4BEA71DC-28E7-4D99-B396-D1B51C397CD1}" dt="2022-02-28T07:48:47.917" v="1523" actId="478"/>
          <ac:picMkLst>
            <pc:docMk/>
            <pc:sldMk cId="3705468285" sldId="309"/>
            <ac:picMk id="5" creationId="{963AC786-05B1-4482-B9B7-843865AE6EC6}"/>
          </ac:picMkLst>
        </pc:picChg>
      </pc:sldChg>
      <pc:sldChg chg="addSp delSp modSp new mod">
        <pc:chgData name="Cheng Ran" userId="dbeed8448c6bb12c" providerId="LiveId" clId="{4BEA71DC-28E7-4D99-B396-D1B51C397CD1}" dt="2022-02-28T07:50:08.774" v="1607" actId="1076"/>
        <pc:sldMkLst>
          <pc:docMk/>
          <pc:sldMk cId="3975282879" sldId="309"/>
        </pc:sldMkLst>
        <pc:spChg chg="mod">
          <ac:chgData name="Cheng Ran" userId="dbeed8448c6bb12c" providerId="LiveId" clId="{4BEA71DC-28E7-4D99-B396-D1B51C397CD1}" dt="2022-02-28T07:50:08.774" v="1607" actId="1076"/>
          <ac:spMkLst>
            <pc:docMk/>
            <pc:sldMk cId="3975282879" sldId="309"/>
            <ac:spMk id="2" creationId="{B4D8F568-0F0F-4A00-A177-3A47743F18F1}"/>
          </ac:spMkLst>
        </pc:spChg>
        <pc:spChg chg="del">
          <ac:chgData name="Cheng Ran" userId="dbeed8448c6bb12c" providerId="LiveId" clId="{4BEA71DC-28E7-4D99-B396-D1B51C397CD1}" dt="2022-02-28T07:49:18.365" v="1530" actId="478"/>
          <ac:spMkLst>
            <pc:docMk/>
            <pc:sldMk cId="3975282879" sldId="309"/>
            <ac:spMk id="3" creationId="{CA6E0989-1B30-437B-B06E-026D4D816751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4" creationId="{E17216CF-CC86-47F5-8BBF-8F77C319D181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5" creationId="{E66F66B1-1C7C-431D-BA9B-A25D4C7AF6E0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6" creationId="{771515DF-0E59-43FE-AC95-F67C4101DAF5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7" creationId="{3D449931-45B9-48BB-9E5E-B43F26253AFD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8" creationId="{A2DF531D-DB8C-4F4F-87FE-3A09B45B232A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9" creationId="{7D7461A4-0585-423D-8B15-B76583CC300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0" creationId="{50FF61EE-51FF-4006-96A9-8627EAB9B245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1" creationId="{7AE02D3F-0205-4089-A2AC-2F326AA329AB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2" creationId="{CEDEE6D8-6E7D-4A0B-8CB3-53E384391B66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3" creationId="{3557BFBF-8327-45A4-A209-2D07FC4E3E91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4" creationId="{C4317803-EE42-4B06-AC2D-FBD86E7B819A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5" creationId="{15555955-7EA5-4EBA-B8E5-E997CDC58A2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6" creationId="{2DBF9E30-A9E0-4E9E-A07C-1606829A3D1C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7" creationId="{51DD7D61-A7BD-4B66-98C1-176D3A0FC8AB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8" creationId="{AFB70060-416D-4497-8A80-14FD5C7706E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9" creationId="{6E4A51D9-F350-4473-9917-8C26E925FEF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0" creationId="{E4D19C5D-3807-4095-B9E5-BEDDC856108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1" creationId="{3FCCB2DF-7765-438A-AA38-E6CCB3BBAAB4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2" creationId="{A2C04071-A2FB-4650-96F4-AE554B27C788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3" creationId="{0D5D1EE9-65A4-427F-8304-8014528C8E5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4" creationId="{78E2A908-7B79-44A2-AC69-C7DDB005138D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5" creationId="{7137B0CD-62E9-4BE4-8A85-898554F51E81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6" creationId="{C08DEFB0-9E54-4088-AFDD-E09E09662826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7" creationId="{B67535A7-9EA1-472F-8110-430D94AD41F5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8" creationId="{64750A82-1682-4AA0-B6A3-82D35A8E29FF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9" creationId="{239EE5F5-BFDA-4412-ABC2-FB9F4B08B096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0" creationId="{8DBB462B-8FC1-4CCF-9F28-AC2DB401C997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1" creationId="{49FEF607-34A5-47D3-8734-AB43D71D9B23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2" creationId="{0CC2D394-EF78-427A-B0A3-9DC1A445E624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3" creationId="{29115E63-4570-4479-BDAA-90FC86586407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4" creationId="{DCC750F1-88FA-4CB0-B04C-39B6D08C2389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5" creationId="{AE9D5846-3D6B-412F-8444-3436FE628980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6" creationId="{C86851F0-043C-4D22-BA71-7FC3F514E997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7" creationId="{886F6622-8C36-45A5-9389-C23413F3FE6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8" creationId="{ACA1F77D-A049-46DB-824E-69C5D5266D0A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9" creationId="{9948098B-53A7-4304-B762-7B25DCE2A76A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40" creationId="{BF223AF8-9161-41A2-BD2B-858DD7F3D1FF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41" creationId="{91D12CA5-5113-4000-84FE-52680AA509A1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42" creationId="{40C495CC-8299-4B95-AE3A-D24418255B78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43" creationId="{B518936A-C61D-454A-A26E-473F673BE2F9}"/>
          </ac:spMkLst>
        </pc:spChg>
        <pc:spChg chg="add mod">
          <ac:chgData name="Cheng Ran" userId="dbeed8448c6bb12c" providerId="LiveId" clId="{4BEA71DC-28E7-4D99-B396-D1B51C397CD1}" dt="2022-02-28T07:49:42.474" v="1603" actId="14100"/>
          <ac:spMkLst>
            <pc:docMk/>
            <pc:sldMk cId="3975282879" sldId="309"/>
            <ac:spMk id="44" creationId="{61AF7D95-58EF-481C-95ED-CF24EBEFE38F}"/>
          </ac:spMkLst>
        </pc:spChg>
        <pc:spChg chg="add mod">
          <ac:chgData name="Cheng Ran" userId="dbeed8448c6bb12c" providerId="LiveId" clId="{4BEA71DC-28E7-4D99-B396-D1B51C397CD1}" dt="2022-02-28T07:49:44.207" v="1604" actId="14100"/>
          <ac:spMkLst>
            <pc:docMk/>
            <pc:sldMk cId="3975282879" sldId="309"/>
            <ac:spMk id="45" creationId="{D67AC6F5-27D2-447B-B95F-E81B99BF37B9}"/>
          </ac:spMkLst>
        </pc:spChg>
        <pc:spChg chg="add mod">
          <ac:chgData name="Cheng Ran" userId="dbeed8448c6bb12c" providerId="LiveId" clId="{4BEA71DC-28E7-4D99-B396-D1B51C397CD1}" dt="2022-02-28T07:49:46.918" v="1605" actId="14100"/>
          <ac:spMkLst>
            <pc:docMk/>
            <pc:sldMk cId="3975282879" sldId="309"/>
            <ac:spMk id="46" creationId="{4C029497-0C32-4B65-B870-390E00B811D0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47" creationId="{3B3D0E65-8E0B-4BE6-8D8E-F845C211E72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48" creationId="{7A4A02AA-C783-4F0E-9C3A-E9D0371F59AA}"/>
          </ac:spMkLst>
        </pc:spChg>
        <pc:spChg chg="add mod">
          <ac:chgData name="Cheng Ran" userId="dbeed8448c6bb12c" providerId="LiveId" clId="{4BEA71DC-28E7-4D99-B396-D1B51C397CD1}" dt="2022-02-28T07:49:49.055" v="1606" actId="14100"/>
          <ac:spMkLst>
            <pc:docMk/>
            <pc:sldMk cId="3975282879" sldId="309"/>
            <ac:spMk id="49" creationId="{3EE5D3DF-F5C6-494A-BE5C-5FB96EB5E82B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50" creationId="{D279D0C3-80EA-4AEE-87C8-F80A217B2116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51" creationId="{E3250C19-7A30-460E-B592-CB65589EC48B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52" creationId="{A0661593-3403-4404-AEEF-736F78BA5D40}"/>
          </ac:spMkLst>
        </pc:spChg>
      </pc:sldChg>
      <pc:sldChg chg="addSp delSp modSp new mod">
        <pc:chgData name="Cheng Ran" userId="dbeed8448c6bb12c" providerId="LiveId" clId="{4BEA71DC-28E7-4D99-B396-D1B51C397CD1}" dt="2022-02-28T07:52:19.119" v="1720" actId="20577"/>
        <pc:sldMkLst>
          <pc:docMk/>
          <pc:sldMk cId="255988667" sldId="310"/>
        </pc:sldMkLst>
        <pc:spChg chg="mod">
          <ac:chgData name="Cheng Ran" userId="dbeed8448c6bb12c" providerId="LiveId" clId="{4BEA71DC-28E7-4D99-B396-D1B51C397CD1}" dt="2022-02-28T07:52:19.119" v="1720" actId="20577"/>
          <ac:spMkLst>
            <pc:docMk/>
            <pc:sldMk cId="255988667" sldId="310"/>
            <ac:spMk id="2" creationId="{4C009382-0BE0-49A3-A156-1F00FDC0676B}"/>
          </ac:spMkLst>
        </pc:spChg>
        <pc:spChg chg="mod">
          <ac:chgData name="Cheng Ran" userId="dbeed8448c6bb12c" providerId="LiveId" clId="{4BEA71DC-28E7-4D99-B396-D1B51C397CD1}" dt="2022-02-28T07:51:42.459" v="1660" actId="14100"/>
          <ac:spMkLst>
            <pc:docMk/>
            <pc:sldMk cId="255988667" sldId="310"/>
            <ac:spMk id="3" creationId="{EFCBCC78-C461-4528-BAD8-08C75C0F9DBF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4" creationId="{EED644EC-E9BE-4AD8-8DCD-620DEE201B23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5" creationId="{6DE841BC-2103-46DA-8303-B78BA575A0E0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6" creationId="{5909F60E-2034-45E5-849B-3C78789D32D8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7" creationId="{3503BA3D-DCC2-4030-A843-554939303E92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8" creationId="{17DEA010-E88B-4007-B428-567D2CB5032E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9" creationId="{E22A7D9A-87AF-40A5-8604-FEE95D6196B7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0" creationId="{C9CE1433-D1C2-4DE2-816B-E6B1FD164A82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1" creationId="{272AABFB-FCC5-4AF1-93C7-F243BE2FD7AB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2" creationId="{3C1F23D6-7F7B-4C80-9A65-AA3BD2AFD0A4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3" creationId="{7A6E9DA1-8AE5-482C-9A6E-423BCBA81BDC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4" creationId="{1025FFDA-D063-4A8D-9D2C-A654CB9578DD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5" creationId="{CC00E491-3975-472D-8C8B-27E8FDBF9182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6" creationId="{125EAB2A-3997-49F4-9CB4-3149BD4FAFF6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7" creationId="{F5D9C8D6-AEF8-486E-A6E1-CFA1BC791289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8" creationId="{108FF3EC-0831-4F66-9C2A-7F1ED54F53BD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9" creationId="{10E8ABAE-A09B-4FD0-9C2A-66D76C98C94E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0" creationId="{09EB16DA-5390-48A0-BEE0-7301315BDC14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1" creationId="{F5C65E9E-654A-403C-97DB-DA5C4DC99CFC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2" creationId="{C65EA7E2-5AE7-4A06-89CD-037142AB2B96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3" creationId="{F21E772E-B3FE-460E-87F9-FF91708450FC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4" creationId="{3FCFF564-01E7-4C88-B7F9-117DFBA874A1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5" creationId="{E306FB5C-056F-4113-89DF-DD84E329E19D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6" creationId="{6BB447D8-B2C7-41D4-9DB3-18E384868030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7" creationId="{CDFAF0B3-84F4-4A99-A676-BDC84F3F9516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8" creationId="{861F6217-4D0D-4FF1-929F-3DC8A8682042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9" creationId="{C11AF89E-7D92-406E-86E3-2D2B39403C77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30" creationId="{B7065CCD-5928-4498-B073-0C83BA02A629}"/>
          </ac:spMkLst>
        </pc:spChg>
        <pc:spChg chg="add mod">
          <ac:chgData name="Cheng Ran" userId="dbeed8448c6bb12c" providerId="LiveId" clId="{4BEA71DC-28E7-4D99-B396-D1B51C397CD1}" dt="2022-02-28T07:51:55.803" v="1716" actId="2711"/>
          <ac:spMkLst>
            <pc:docMk/>
            <pc:sldMk cId="255988667" sldId="310"/>
            <ac:spMk id="31" creationId="{B0E02F1E-8255-4486-BB18-B675BD717D1F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32" creationId="{FC7A075F-D026-4DB7-A279-EF7675B2EE17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33" creationId="{40D7917E-68E4-4DD8-AA0D-FC8C24DCF8BA}"/>
          </ac:spMkLst>
        </pc:spChg>
        <pc:spChg chg="add mod">
          <ac:chgData name="Cheng Ran" userId="dbeed8448c6bb12c" providerId="LiveId" clId="{4BEA71DC-28E7-4D99-B396-D1B51C397CD1}" dt="2022-02-28T07:52:08.186" v="1718" actId="2711"/>
          <ac:spMkLst>
            <pc:docMk/>
            <pc:sldMk cId="255988667" sldId="310"/>
            <ac:spMk id="34" creationId="{C636DC4C-7A9C-42BE-BBA2-FBA33C09EE03}"/>
          </ac:spMkLst>
        </pc:spChg>
        <pc:spChg chg="add mod">
          <ac:chgData name="Cheng Ran" userId="dbeed8448c6bb12c" providerId="LiveId" clId="{4BEA71DC-28E7-4D99-B396-D1B51C397CD1}" dt="2022-02-28T07:52:02.511" v="1717" actId="2711"/>
          <ac:spMkLst>
            <pc:docMk/>
            <pc:sldMk cId="255988667" sldId="310"/>
            <ac:spMk id="35" creationId="{6F24D1CA-BF52-432B-B3D5-7EE03E254A8B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560034610" sldId="310"/>
        </pc:sldMkLst>
      </pc:sldChg>
      <pc:sldChg chg="addSp delSp modSp new mod modClrScheme chgLayout">
        <pc:chgData name="Cheng Ran" userId="dbeed8448c6bb12c" providerId="LiveId" clId="{4BEA71DC-28E7-4D99-B396-D1B51C397CD1}" dt="2022-02-28T07:50:44.044" v="1621"/>
        <pc:sldMkLst>
          <pc:docMk/>
          <pc:sldMk cId="167047287" sldId="311"/>
        </pc:sldMkLst>
        <pc:spChg chg="del mod ord">
          <ac:chgData name="Cheng Ran" userId="dbeed8448c6bb12c" providerId="LiveId" clId="{4BEA71DC-28E7-4D99-B396-D1B51C397CD1}" dt="2022-02-28T07:50:27.737" v="1610" actId="700"/>
          <ac:spMkLst>
            <pc:docMk/>
            <pc:sldMk cId="167047287" sldId="311"/>
            <ac:spMk id="2" creationId="{99A388A6-2FA2-4DC5-9C64-EB55964807E7}"/>
          </ac:spMkLst>
        </pc:spChg>
        <pc:spChg chg="del mod ord">
          <ac:chgData name="Cheng Ran" userId="dbeed8448c6bb12c" providerId="LiveId" clId="{4BEA71DC-28E7-4D99-B396-D1B51C397CD1}" dt="2022-02-28T07:50:27.737" v="1610" actId="700"/>
          <ac:spMkLst>
            <pc:docMk/>
            <pc:sldMk cId="167047287" sldId="311"/>
            <ac:spMk id="3" creationId="{AFD1A8B4-790A-44E5-AA6D-17A8FFC8EF94}"/>
          </ac:spMkLst>
        </pc:spChg>
        <pc:spChg chg="add mod ord">
          <ac:chgData name="Cheng Ran" userId="dbeed8448c6bb12c" providerId="LiveId" clId="{4BEA71DC-28E7-4D99-B396-D1B51C397CD1}" dt="2022-02-28T07:50:30.728" v="1620" actId="20577"/>
          <ac:spMkLst>
            <pc:docMk/>
            <pc:sldMk cId="167047287" sldId="311"/>
            <ac:spMk id="4" creationId="{6DB3D901-6118-425A-836A-F7EB6C1F611B}"/>
          </ac:spMkLst>
        </pc:spChg>
        <pc:spChg chg="add mod ord">
          <ac:chgData name="Cheng Ran" userId="dbeed8448c6bb12c" providerId="LiveId" clId="{4BEA71DC-28E7-4D99-B396-D1B51C397CD1}" dt="2022-02-28T07:50:44.044" v="1621"/>
          <ac:spMkLst>
            <pc:docMk/>
            <pc:sldMk cId="167047287" sldId="311"/>
            <ac:spMk id="5" creationId="{BCEAFF13-0B12-48F0-B502-BDA98EB53B7D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324466710" sldId="311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458293919" sldId="312"/>
        </pc:sldMkLst>
      </pc:sldChg>
      <pc:sldChg chg="addSp modSp new mod modAnim">
        <pc:chgData name="Cheng Ran" userId="dbeed8448c6bb12c" providerId="LiveId" clId="{4BEA71DC-28E7-4D99-B396-D1B51C397CD1}" dt="2022-02-28T11:33:10.638" v="3379" actId="113"/>
        <pc:sldMkLst>
          <pc:docMk/>
          <pc:sldMk cId="2770775750" sldId="312"/>
        </pc:sldMkLst>
        <pc:spChg chg="mod">
          <ac:chgData name="Cheng Ran" userId="dbeed8448c6bb12c" providerId="LiveId" clId="{4BEA71DC-28E7-4D99-B396-D1B51C397CD1}" dt="2022-02-28T07:52:32.771" v="1724" actId="20577"/>
          <ac:spMkLst>
            <pc:docMk/>
            <pc:sldMk cId="2770775750" sldId="312"/>
            <ac:spMk id="2" creationId="{76270F6F-20D8-4B02-9A19-A858A5C97826}"/>
          </ac:spMkLst>
        </pc:spChg>
        <pc:spChg chg="mod">
          <ac:chgData name="Cheng Ran" userId="dbeed8448c6bb12c" providerId="LiveId" clId="{4BEA71DC-28E7-4D99-B396-D1B51C397CD1}" dt="2022-02-28T11:33:10.638" v="3379" actId="113"/>
          <ac:spMkLst>
            <pc:docMk/>
            <pc:sldMk cId="2770775750" sldId="312"/>
            <ac:spMk id="3" creationId="{01947F01-CA8A-4442-A03F-FB522E28E8A0}"/>
          </ac:spMkLst>
        </pc:spChg>
        <pc:spChg chg="add mod">
          <ac:chgData name="Cheng Ran" userId="dbeed8448c6bb12c" providerId="LiveId" clId="{4BEA71DC-28E7-4D99-B396-D1B51C397CD1}" dt="2022-02-28T07:54:05.075" v="1752" actId="1076"/>
          <ac:spMkLst>
            <pc:docMk/>
            <pc:sldMk cId="2770775750" sldId="312"/>
            <ac:spMk id="4" creationId="{2BA08F3D-795E-4D6A-B1FC-6F4E84EDA7ED}"/>
          </ac:spMkLst>
        </pc:spChg>
      </pc:sldChg>
      <pc:sldChg chg="addSp delSp modSp new mod">
        <pc:chgData name="Cheng Ran" userId="dbeed8448c6bb12c" providerId="LiveId" clId="{4BEA71DC-28E7-4D99-B396-D1B51C397CD1}" dt="2022-02-28T07:57:50.934" v="1854" actId="1076"/>
        <pc:sldMkLst>
          <pc:docMk/>
          <pc:sldMk cId="2333261784" sldId="313"/>
        </pc:sldMkLst>
        <pc:spChg chg="mod">
          <ac:chgData name="Cheng Ran" userId="dbeed8448c6bb12c" providerId="LiveId" clId="{4BEA71DC-28E7-4D99-B396-D1B51C397CD1}" dt="2022-02-28T07:55:07.931" v="1781" actId="20577"/>
          <ac:spMkLst>
            <pc:docMk/>
            <pc:sldMk cId="2333261784" sldId="313"/>
            <ac:spMk id="2" creationId="{4B1F241B-C900-4393-806C-25B5CC3E7C87}"/>
          </ac:spMkLst>
        </pc:spChg>
        <pc:spChg chg="mod">
          <ac:chgData name="Cheng Ran" userId="dbeed8448c6bb12c" providerId="LiveId" clId="{4BEA71DC-28E7-4D99-B396-D1B51C397CD1}" dt="2022-02-28T07:56:41.922" v="1838" actId="27636"/>
          <ac:spMkLst>
            <pc:docMk/>
            <pc:sldMk cId="2333261784" sldId="313"/>
            <ac:spMk id="3" creationId="{682A7436-AEA5-4CAC-B7A4-6EB000075129}"/>
          </ac:spMkLst>
        </pc:spChg>
        <pc:spChg chg="add del mod">
          <ac:chgData name="Cheng Ran" userId="dbeed8448c6bb12c" providerId="LiveId" clId="{4BEA71DC-28E7-4D99-B396-D1B51C397CD1}" dt="2022-02-28T07:57:08.436" v="1844" actId="478"/>
          <ac:spMkLst>
            <pc:docMk/>
            <pc:sldMk cId="2333261784" sldId="313"/>
            <ac:spMk id="6" creationId="{FD40A084-78DB-4D9F-AE9D-64C927BDCC0E}"/>
          </ac:spMkLst>
        </pc:spChg>
        <pc:picChg chg="add mod">
          <ac:chgData name="Cheng Ran" userId="dbeed8448c6bb12c" providerId="LiveId" clId="{4BEA71DC-28E7-4D99-B396-D1B51C397CD1}" dt="2022-02-28T07:57:30.025" v="1850" actId="1076"/>
          <ac:picMkLst>
            <pc:docMk/>
            <pc:sldMk cId="2333261784" sldId="313"/>
            <ac:picMk id="4" creationId="{B8D1A665-6E9A-46F8-AC62-C1D472A0C51E}"/>
          </ac:picMkLst>
        </pc:picChg>
        <pc:picChg chg="add mod">
          <ac:chgData name="Cheng Ran" userId="dbeed8448c6bb12c" providerId="LiveId" clId="{4BEA71DC-28E7-4D99-B396-D1B51C397CD1}" dt="2022-02-28T07:57:50.934" v="1854" actId="1076"/>
          <ac:picMkLst>
            <pc:docMk/>
            <pc:sldMk cId="2333261784" sldId="313"/>
            <ac:picMk id="8" creationId="{3D198D03-55B1-4840-8258-329CDB639AC0}"/>
          </ac:picMkLst>
        </pc:pic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065993886" sldId="313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757920713" sldId="314"/>
        </pc:sldMkLst>
      </pc:sldChg>
      <pc:sldChg chg="addSp delSp modSp new mod">
        <pc:chgData name="Cheng Ran" userId="dbeed8448c6bb12c" providerId="LiveId" clId="{4BEA71DC-28E7-4D99-B396-D1B51C397CD1}" dt="2022-02-28T08:02:03.334" v="1928" actId="1076"/>
        <pc:sldMkLst>
          <pc:docMk/>
          <pc:sldMk cId="2595854417" sldId="314"/>
        </pc:sldMkLst>
        <pc:spChg chg="del">
          <ac:chgData name="Cheng Ran" userId="dbeed8448c6bb12c" providerId="LiveId" clId="{4BEA71DC-28E7-4D99-B396-D1B51C397CD1}" dt="2022-02-28T07:58:09.719" v="1856" actId="478"/>
          <ac:spMkLst>
            <pc:docMk/>
            <pc:sldMk cId="2595854417" sldId="314"/>
            <ac:spMk id="2" creationId="{30B5DC0D-ED44-476B-A1FC-D0CB0425A55C}"/>
          </ac:spMkLst>
        </pc:spChg>
        <pc:spChg chg="del">
          <ac:chgData name="Cheng Ran" userId="dbeed8448c6bb12c" providerId="LiveId" clId="{4BEA71DC-28E7-4D99-B396-D1B51C397CD1}" dt="2022-02-28T07:58:11.611" v="1857" actId="478"/>
          <ac:spMkLst>
            <pc:docMk/>
            <pc:sldMk cId="2595854417" sldId="314"/>
            <ac:spMk id="3" creationId="{4DE3B5CF-9D76-4076-97D7-789DEF1671BD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" creationId="{680E742E-D808-41FC-A8BB-DB18F33085F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" creationId="{B2A370AB-216C-4A60-B2E0-72B6215E320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" creationId="{3A206988-2F86-4974-9B06-E419EE8CB4EE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" creationId="{D0D7EE86-9EFF-4E75-A858-656A2D84293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" creationId="{4FD8DF32-1237-4B85-839E-D5CDFEFC6A0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2" creationId="{7C86F485-DD73-4A66-8841-5770797D6549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3" creationId="{E5DC2871-998C-44FC-9A75-30E859294CEF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4" creationId="{754FB0F1-6A17-4FEF-9018-147F4D60CA0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5" creationId="{ED7440DA-3C85-43A4-BEF7-A867F7353639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6" creationId="{09D91220-A03F-445A-9FEF-1F04FEEB9AD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7" creationId="{EF9275E1-4A32-40C6-B10B-B237E9962F2B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8" creationId="{89B92118-AE9C-4137-856B-5850EB1FC7E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9" creationId="{314E0A65-17B5-47D2-854C-0FA04EBF4BF0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0" creationId="{F33914AC-0193-436E-B527-37CDF48C8680}"/>
          </ac:spMkLst>
        </pc:spChg>
        <pc:spChg chg="add del mod">
          <ac:chgData name="Cheng Ran" userId="dbeed8448c6bb12c" providerId="LiveId" clId="{4BEA71DC-28E7-4D99-B396-D1B51C397CD1}" dt="2022-02-28T08:01:45.219" v="1923" actId="478"/>
          <ac:spMkLst>
            <pc:docMk/>
            <pc:sldMk cId="2595854417" sldId="314"/>
            <ac:spMk id="21" creationId="{3FB55DD3-9790-4B96-8DB6-2B9AF9D9191E}"/>
          </ac:spMkLst>
        </pc:spChg>
        <pc:spChg chg="add del mod">
          <ac:chgData name="Cheng Ran" userId="dbeed8448c6bb12c" providerId="LiveId" clId="{4BEA71DC-28E7-4D99-B396-D1B51C397CD1}" dt="2022-02-28T08:01:47.631" v="1924" actId="478"/>
          <ac:spMkLst>
            <pc:docMk/>
            <pc:sldMk cId="2595854417" sldId="314"/>
            <ac:spMk id="22" creationId="{93EA6ED5-753C-4FDE-B929-A50A801C324F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3" creationId="{9AB835D8-A60B-4AD5-9562-90CC4CD9C41D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4" creationId="{9975D7FA-E809-4DB9-9239-E7F998351AFE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5" creationId="{F0D1A876-8359-4008-811A-3A7F20B5613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6" creationId="{14C6F23F-A8B8-4BDA-AEF5-9E749DA9A0C3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7" creationId="{36AF9A57-AFC6-48B1-B887-8D4C82D52430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8" creationId="{FE0AA889-DFC9-4F4F-BF02-19A532E2FD50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9" creationId="{DFEB3827-5D46-42A9-87AA-A42AC4A21B34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0" creationId="{9B9AAA0B-9A21-4906-ADF4-C5CAA8830B48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1" creationId="{87C60EC7-BC2F-44A4-BE57-5594A8A2D729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2" creationId="{4CB59C1F-E933-4C8E-A2AB-3800697643D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3" creationId="{4E46F601-5F48-458A-9F49-8ADF8F004B8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4" creationId="{ED1897B4-3441-4520-8E56-5D9A2F4B049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5" creationId="{0BC470FD-B6D7-4884-9478-1ACCACE5A3D2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6" creationId="{A3921DA3-F022-4E1B-96DC-EB2048E9D170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7" creationId="{76DFD98B-2074-4C37-BFE0-3A63B647306E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8" creationId="{5494F954-092D-4AA1-A0A8-B12D2D23CB4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9" creationId="{63D6BA88-74BB-4DC3-88E9-32453156887F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0" creationId="{D0158FEE-6FAB-482E-9D01-2BB9DB9B6362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1" creationId="{2B6EF9D6-410C-4163-A055-4486EB434D2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2" creationId="{43B82248-4224-4B41-A10C-5B627AF2509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3" creationId="{4C4C9AD0-C5FD-4B1E-8BEA-D6F6FCBD3249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4" creationId="{341C2A5A-62FD-436A-8651-C700F0DDF62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5" creationId="{84D4A789-80F7-4032-AE2E-4F97DE01334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6" creationId="{C2A1716C-E3BF-4B2B-8386-3773004559C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7" creationId="{52E2714A-184B-4870-9CD9-5D0BAD59778C}"/>
          </ac:spMkLst>
        </pc:spChg>
        <pc:spChg chg="add del mod">
          <ac:chgData name="Cheng Ran" userId="dbeed8448c6bb12c" providerId="LiveId" clId="{4BEA71DC-28E7-4D99-B396-D1B51C397CD1}" dt="2022-02-28T08:01:42.337" v="1921" actId="478"/>
          <ac:spMkLst>
            <pc:docMk/>
            <pc:sldMk cId="2595854417" sldId="314"/>
            <ac:spMk id="50" creationId="{4F413EC6-5306-468C-91AE-017BD0F5E86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2" creationId="{5007E608-968B-4D14-B1F6-A5066BA24873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3" creationId="{11254CA5-8573-445A-8CD4-25BB7D7FE40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4" creationId="{9650D292-C8A8-45E5-B413-CAC0F15EF56E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5" creationId="{42359C37-22D6-4445-9A2F-7BAD7AEBDD5F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6" creationId="{0B122DED-984C-4CFF-AC03-F94025156395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7" creationId="{2400ACB9-E286-40D8-A8BF-B0738094929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8" creationId="{C8AC2489-EE16-4EC0-90C8-B2026B533DEB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9" creationId="{A3B3F6EB-B5E0-4205-A460-A0F16315FB6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0" creationId="{6F00A630-5001-4D46-B557-CCFFE89750B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1" creationId="{91FEFF52-323C-4B3C-BEB3-080427DB155B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2" creationId="{CC6F73C8-6CA0-4651-A648-65FB884014A4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3" creationId="{176D17C4-C0A7-49A8-986C-9AB4A184854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4" creationId="{5476D754-6B39-499C-A4E3-578083436668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5" creationId="{F589D905-C603-4DBF-95BD-5852A53AA25B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6" creationId="{969B07F1-B2AE-4E5B-84B5-B3A9317FAB2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7" creationId="{999F31DE-0710-47B3-A4D5-CF052AF2879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8" creationId="{37F0AD38-D3C8-44EC-9397-46FBE2B0446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9" creationId="{CD34EB60-8B5C-4A0B-8730-E8DC6B466153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0" creationId="{12328FC5-000A-43D2-8578-702F3F3CCD1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1" creationId="{E2B86C8E-7FDD-41BA-8E47-C8B089E66BD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2" creationId="{B1886361-27E6-4B99-831B-4DF34B6CDA3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3" creationId="{DB3CD418-5512-41C1-AAF7-575E53613DB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4" creationId="{2523F85D-1C3D-42AA-ADC8-198EA41D483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5" creationId="{AB074465-4B63-4D25-8475-2A573132C495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6" creationId="{2822CEC5-3A85-4660-9C4C-067F19AFEE28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7" creationId="{DAF5F770-6C8D-4B0D-B96A-D8AC77011E2D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8" creationId="{36BC5753-442E-454E-ACC4-DBEF066F13AF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9" creationId="{4AEF93EF-70A8-43D0-BECF-CE54084ADEB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0" creationId="{B403FB33-028F-4E94-AB40-100E63BCBFC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1" creationId="{E877BEB6-B4CE-49B8-ABB3-03441B9A5D7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2" creationId="{24DE488C-72DF-4E0F-A237-48470F8AE01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3" creationId="{639E6A56-4B15-4249-A942-4A0F8FF75E9E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4" creationId="{54705299-4418-4578-A2C6-5F7E4775EFED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5" creationId="{9018FE55-710C-487F-A98F-FFE4217D0D7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6" creationId="{1ACE2CE5-4D5F-4833-94CF-9CD28DA2C255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7" creationId="{3EEAEF5A-DE76-4482-8410-C6CAFCA106EF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8" creationId="{25D81DD9-8BDE-42FF-9991-A8DB2D5F1799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9" creationId="{42210D9C-B344-4A1D-BF82-43AB4EE7DD5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0" creationId="{EA02A399-56B7-4C01-A98A-6B23A645A842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1" creationId="{C40910D5-465A-49D1-A353-916BC9520CD2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2" creationId="{9478FF03-0F72-4939-BC02-19F2F008069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3" creationId="{55490F01-DF0C-4976-B6FE-1606FBEAAF9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4" creationId="{BBE0133E-6D64-438C-B71F-C5060841C254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5" creationId="{B18D2D50-FA9D-45B9-A64C-30A5BF435939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6" creationId="{781A7FD7-C5E6-4157-9434-7B5FE4CEAD7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7" creationId="{9AAAD523-C923-4728-9738-BC641C2289D2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8" creationId="{9B6AD2FF-316A-4DC0-A2B3-874D6ACDB81E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9" creationId="{AA0EC2F5-8694-4FAB-B1B0-9235E78A8CD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0" creationId="{6B479CCD-3E4B-43C9-8094-1FB3C3127F2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1" creationId="{689893F3-CB17-45FE-9B12-482D68EF82C0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2" creationId="{AC40BCA8-A001-435A-9D73-BBFA5D583B0D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3" creationId="{D81145AE-060A-41E6-8336-293A58A47AF2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4" creationId="{4CCE40D3-2AF1-49C9-868C-5A65687298E3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5" creationId="{E59E0AED-7225-4228-897D-112EE5D76380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6" creationId="{E8DD1505-C30F-41BC-84C2-5AC1D40BA48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7" creationId="{62175EB5-B8F8-425B-BEA2-BA545B533682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8" creationId="{2C407372-73ED-4F60-BE4F-67A8E9F4065D}"/>
          </ac:spMkLst>
        </pc:spChg>
        <pc:spChg chg="add del mod">
          <ac:chgData name="Cheng Ran" userId="dbeed8448c6bb12c" providerId="LiveId" clId="{4BEA71DC-28E7-4D99-B396-D1B51C397CD1}" dt="2022-02-28T08:01:43.811" v="1922" actId="478"/>
          <ac:spMkLst>
            <pc:docMk/>
            <pc:sldMk cId="2595854417" sldId="314"/>
            <ac:spMk id="109" creationId="{AA19094C-3712-4219-9920-F6FF5C0BD7C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0" creationId="{951694CD-4A1C-4B23-AC74-C00E53D13443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1" creationId="{F93FDCB2-B107-4465-BDA7-F34F9D3263B7}"/>
          </ac:spMkLst>
        </pc:spChg>
        <pc:spChg chg="add del mod">
          <ac:chgData name="Cheng Ran" userId="dbeed8448c6bb12c" providerId="LiveId" clId="{4BEA71DC-28E7-4D99-B396-D1B51C397CD1}" dt="2022-02-28T08:01:42.337" v="1921" actId="478"/>
          <ac:spMkLst>
            <pc:docMk/>
            <pc:sldMk cId="2595854417" sldId="314"/>
            <ac:spMk id="112" creationId="{856C6EC2-1DD0-481D-8A9C-9045D962CA61}"/>
          </ac:spMkLst>
        </pc:spChg>
        <pc:spChg chg="add del mod">
          <ac:chgData name="Cheng Ran" userId="dbeed8448c6bb12c" providerId="LiveId" clId="{4BEA71DC-28E7-4D99-B396-D1B51C397CD1}" dt="2022-02-28T08:01:42.337" v="1921" actId="478"/>
          <ac:spMkLst>
            <pc:docMk/>
            <pc:sldMk cId="2595854417" sldId="314"/>
            <ac:spMk id="113" creationId="{959BE20F-4CE6-4EA3-80C6-23046CDFF076}"/>
          </ac:spMkLst>
        </pc:spChg>
        <pc:spChg chg="add del mod">
          <ac:chgData name="Cheng Ran" userId="dbeed8448c6bb12c" providerId="LiveId" clId="{4BEA71DC-28E7-4D99-B396-D1B51C397CD1}" dt="2022-02-28T08:01:42.337" v="1921" actId="478"/>
          <ac:spMkLst>
            <pc:docMk/>
            <pc:sldMk cId="2595854417" sldId="314"/>
            <ac:spMk id="114" creationId="{0CDD8396-5957-4277-9BD6-48F3AD46802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5" creationId="{4C1BD241-C468-4F62-BB40-E70CDEC52CF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6" creationId="{DA37FF28-6324-43D9-A397-4ABD7ACD6240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7" creationId="{F2FC44FF-1FDE-4BA6-A73A-59DF2627B92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8" creationId="{F6F3138E-46F0-4641-BED5-E06C3625FEF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9" creationId="{5FF1C8AF-4C6F-4DE6-8603-89AB7A49EE4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20" creationId="{9C053AEE-D49F-421C-8B56-E45644338E7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21" creationId="{D028A950-6EC3-4C1C-8C24-83B219B34C94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22" creationId="{CC886037-0456-4B18-832A-3B5D8092880E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23" creationId="{57B6376C-FA2E-4D7E-8372-AFA8631D8B58}"/>
          </ac:spMkLst>
        </pc:spChg>
        <pc:graphicFrameChg chg="add del mod">
          <ac:chgData name="Cheng Ran" userId="dbeed8448c6bb12c" providerId="LiveId" clId="{4BEA71DC-28E7-4D99-B396-D1B51C397CD1}" dt="2022-02-28T08:01:39.528" v="1920" actId="478"/>
          <ac:graphicFrameMkLst>
            <pc:docMk/>
            <pc:sldMk cId="2595854417" sldId="314"/>
            <ac:graphicFrameMk id="5" creationId="{106233F1-71BD-402A-8669-CBCF5D669BDF}"/>
          </ac:graphicFrameMkLst>
        </pc:graphicFrameChg>
        <pc:graphicFrameChg chg="add del mod">
          <ac:chgData name="Cheng Ran" userId="dbeed8448c6bb12c" providerId="LiveId" clId="{4BEA71DC-28E7-4D99-B396-D1B51C397CD1}" dt="2022-02-28T08:01:39.528" v="1920" actId="478"/>
          <ac:graphicFrameMkLst>
            <pc:docMk/>
            <pc:sldMk cId="2595854417" sldId="314"/>
            <ac:graphicFrameMk id="7" creationId="{05551F5C-B4F0-461C-80CF-7F6C8F83D49E}"/>
          </ac:graphicFrameMkLst>
        </pc:graphicFrameChg>
        <pc:graphicFrameChg chg="add del mod">
          <ac:chgData name="Cheng Ran" userId="dbeed8448c6bb12c" providerId="LiveId" clId="{4BEA71DC-28E7-4D99-B396-D1B51C397CD1}" dt="2022-02-28T08:01:39.528" v="1920" actId="478"/>
          <ac:graphicFrameMkLst>
            <pc:docMk/>
            <pc:sldMk cId="2595854417" sldId="314"/>
            <ac:graphicFrameMk id="8" creationId="{9BFFDBAA-250E-4AF1-A228-6526DC2D6D4F}"/>
          </ac:graphicFrameMkLst>
        </pc:graphicFrameChg>
        <pc:graphicFrameChg chg="add del mod">
          <ac:chgData name="Cheng Ran" userId="dbeed8448c6bb12c" providerId="LiveId" clId="{4BEA71DC-28E7-4D99-B396-D1B51C397CD1}" dt="2022-02-28T08:01:39.528" v="1920" actId="478"/>
          <ac:graphicFrameMkLst>
            <pc:docMk/>
            <pc:sldMk cId="2595854417" sldId="314"/>
            <ac:graphicFrameMk id="48" creationId="{E0530834-9815-4BE7-89AB-E57E1A58C47E}"/>
          </ac:graphicFrameMkLst>
        </pc:graphicFrameChg>
        <pc:graphicFrameChg chg="add del mod">
          <ac:chgData name="Cheng Ran" userId="dbeed8448c6bb12c" providerId="LiveId" clId="{4BEA71DC-28E7-4D99-B396-D1B51C397CD1}" dt="2022-02-28T08:01:39.528" v="1920" actId="478"/>
          <ac:graphicFrameMkLst>
            <pc:docMk/>
            <pc:sldMk cId="2595854417" sldId="314"/>
            <ac:graphicFrameMk id="49" creationId="{C49249BC-208B-4D28-BA60-8F454C333D68}"/>
          </ac:graphicFrameMkLst>
        </pc:graphicFrameChg>
        <pc:graphicFrameChg chg="add del mod">
          <ac:chgData name="Cheng Ran" userId="dbeed8448c6bb12c" providerId="LiveId" clId="{4BEA71DC-28E7-4D99-B396-D1B51C397CD1}" dt="2022-02-28T08:01:42.337" v="1921" actId="478"/>
          <ac:graphicFrameMkLst>
            <pc:docMk/>
            <pc:sldMk cId="2595854417" sldId="314"/>
            <ac:graphicFrameMk id="51" creationId="{6C994876-7E02-4D2B-8FB3-57893FDFD7D0}"/>
          </ac:graphicFrameMkLst>
        </pc:graphicFrameChg>
        <pc:picChg chg="add mod">
          <ac:chgData name="Cheng Ran" userId="dbeed8448c6bb12c" providerId="LiveId" clId="{4BEA71DC-28E7-4D99-B396-D1B51C397CD1}" dt="2022-02-28T08:02:03.334" v="1928" actId="1076"/>
          <ac:picMkLst>
            <pc:docMk/>
            <pc:sldMk cId="2595854417" sldId="314"/>
            <ac:picMk id="125" creationId="{BFB28ACC-A0DF-496D-AF41-5BEEC8613C61}"/>
          </ac:picMkLst>
        </pc:picChg>
      </pc:sldChg>
      <pc:sldChg chg="addSp delSp modSp new mod modAnim">
        <pc:chgData name="Cheng Ran" userId="dbeed8448c6bb12c" providerId="LiveId" clId="{4BEA71DC-28E7-4D99-B396-D1B51C397CD1}" dt="2022-02-28T08:00:49.571" v="1919"/>
        <pc:sldMkLst>
          <pc:docMk/>
          <pc:sldMk cId="410949857" sldId="315"/>
        </pc:sldMkLst>
        <pc:spChg chg="mod">
          <ac:chgData name="Cheng Ran" userId="dbeed8448c6bb12c" providerId="LiveId" clId="{4BEA71DC-28E7-4D99-B396-D1B51C397CD1}" dt="2022-02-28T07:59:18.318" v="1905" actId="20577"/>
          <ac:spMkLst>
            <pc:docMk/>
            <pc:sldMk cId="410949857" sldId="315"/>
            <ac:spMk id="2" creationId="{3A25289E-B25C-4BC2-94CB-2770A6A393E4}"/>
          </ac:spMkLst>
        </pc:spChg>
        <pc:spChg chg="del">
          <ac:chgData name="Cheng Ran" userId="dbeed8448c6bb12c" providerId="LiveId" clId="{4BEA71DC-28E7-4D99-B396-D1B51C397CD1}" dt="2022-02-28T07:59:31.310" v="1906" actId="478"/>
          <ac:spMkLst>
            <pc:docMk/>
            <pc:sldMk cId="410949857" sldId="315"/>
            <ac:spMk id="3" creationId="{1AF8111C-2334-451F-8503-6E4E466D5E8D}"/>
          </ac:spMkLst>
        </pc:spChg>
        <pc:spChg chg="add del mod">
          <ac:chgData name="Cheng Ran" userId="dbeed8448c6bb12c" providerId="LiveId" clId="{4BEA71DC-28E7-4D99-B396-D1B51C397CD1}" dt="2022-02-28T08:00:17.604" v="1911"/>
          <ac:spMkLst>
            <pc:docMk/>
            <pc:sldMk cId="410949857" sldId="315"/>
            <ac:spMk id="7" creationId="{47FF904B-CC17-4C05-B170-5B79054CA4FE}"/>
          </ac:spMkLst>
        </pc:spChg>
        <pc:spChg chg="add del mod">
          <ac:chgData name="Cheng Ran" userId="dbeed8448c6bb12c" providerId="LiveId" clId="{4BEA71DC-28E7-4D99-B396-D1B51C397CD1}" dt="2022-02-28T08:00:17.604" v="1911"/>
          <ac:spMkLst>
            <pc:docMk/>
            <pc:sldMk cId="410949857" sldId="315"/>
            <ac:spMk id="10" creationId="{44A387AE-591B-41DE-9EA3-95CFC332FCD3}"/>
          </ac:spMkLst>
        </pc:spChg>
        <pc:spChg chg="add del mod">
          <ac:chgData name="Cheng Ran" userId="dbeed8448c6bb12c" providerId="LiveId" clId="{4BEA71DC-28E7-4D99-B396-D1B51C397CD1}" dt="2022-02-28T08:00:17.604" v="1911"/>
          <ac:spMkLst>
            <pc:docMk/>
            <pc:sldMk cId="410949857" sldId="315"/>
            <ac:spMk id="11" creationId="{178B2C40-51BD-40B4-AD08-3C42614B721C}"/>
          </ac:spMkLst>
        </pc:spChg>
        <pc:spChg chg="add del mod">
          <ac:chgData name="Cheng Ran" userId="dbeed8448c6bb12c" providerId="LiveId" clId="{4BEA71DC-28E7-4D99-B396-D1B51C397CD1}" dt="2022-02-28T08:00:17.604" v="1911"/>
          <ac:spMkLst>
            <pc:docMk/>
            <pc:sldMk cId="410949857" sldId="315"/>
            <ac:spMk id="12" creationId="{9860C343-14FD-4C81-9069-BA43B84597DD}"/>
          </ac:spMkLst>
        </pc:spChg>
        <pc:graphicFrameChg chg="add del mod">
          <ac:chgData name="Cheng Ran" userId="dbeed8448c6bb12c" providerId="LiveId" clId="{4BEA71DC-28E7-4D99-B396-D1B51C397CD1}" dt="2022-02-28T08:00:17.604" v="1911"/>
          <ac:graphicFrameMkLst>
            <pc:docMk/>
            <pc:sldMk cId="410949857" sldId="315"/>
            <ac:graphicFrameMk id="6" creationId="{499B8EDA-8845-4A2E-9C00-ACEA27493BFA}"/>
          </ac:graphicFrameMkLst>
        </pc:graphicFrameChg>
        <pc:graphicFrameChg chg="add del mod">
          <ac:chgData name="Cheng Ran" userId="dbeed8448c6bb12c" providerId="LiveId" clId="{4BEA71DC-28E7-4D99-B396-D1B51C397CD1}" dt="2022-02-28T08:00:17.604" v="1911"/>
          <ac:graphicFrameMkLst>
            <pc:docMk/>
            <pc:sldMk cId="410949857" sldId="315"/>
            <ac:graphicFrameMk id="8" creationId="{6676502E-791A-4AB1-ABC0-3FD4C87BB1AD}"/>
          </ac:graphicFrameMkLst>
        </pc:graphicFrameChg>
        <pc:graphicFrameChg chg="add del mod">
          <ac:chgData name="Cheng Ran" userId="dbeed8448c6bb12c" providerId="LiveId" clId="{4BEA71DC-28E7-4D99-B396-D1B51C397CD1}" dt="2022-02-28T08:00:17.604" v="1911"/>
          <ac:graphicFrameMkLst>
            <pc:docMk/>
            <pc:sldMk cId="410949857" sldId="315"/>
            <ac:graphicFrameMk id="9" creationId="{AB803F0C-B945-4B9F-98D7-033D86684757}"/>
          </ac:graphicFrameMkLst>
        </pc:graphicFrameChg>
        <pc:picChg chg="add del mod">
          <ac:chgData name="Cheng Ran" userId="dbeed8448c6bb12c" providerId="LiveId" clId="{4BEA71DC-28E7-4D99-B396-D1B51C397CD1}" dt="2022-02-28T08:00:00.309" v="1909" actId="478"/>
          <ac:picMkLst>
            <pc:docMk/>
            <pc:sldMk cId="410949857" sldId="315"/>
            <ac:picMk id="5" creationId="{708EE42C-A51D-4342-8FB5-1253C299EE9D}"/>
          </ac:picMkLst>
        </pc:picChg>
        <pc:picChg chg="add mod">
          <ac:chgData name="Cheng Ran" userId="dbeed8448c6bb12c" providerId="LiveId" clId="{4BEA71DC-28E7-4D99-B396-D1B51C397CD1}" dt="2022-02-28T08:00:30.409" v="1914" actId="1076"/>
          <ac:picMkLst>
            <pc:docMk/>
            <pc:sldMk cId="410949857" sldId="315"/>
            <ac:picMk id="14" creationId="{5B9F2964-4C0C-48E4-ACD6-5DF305B1AF1F}"/>
          </ac:picMkLst>
        </pc:picChg>
        <pc:picChg chg="add mod">
          <ac:chgData name="Cheng Ran" userId="dbeed8448c6bb12c" providerId="LiveId" clId="{4BEA71DC-28E7-4D99-B396-D1B51C397CD1}" dt="2022-02-28T08:00:44.962" v="1918" actId="1076"/>
          <ac:picMkLst>
            <pc:docMk/>
            <pc:sldMk cId="410949857" sldId="315"/>
            <ac:picMk id="16" creationId="{C97729C2-45BC-4F69-83A8-C6287EF83C82}"/>
          </ac:picMkLst>
        </pc:pic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531581531" sldId="315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26429038" sldId="316"/>
        </pc:sldMkLst>
      </pc:sldChg>
      <pc:sldChg chg="addSp delSp modSp new mod modAnim">
        <pc:chgData name="Cheng Ran" userId="dbeed8448c6bb12c" providerId="LiveId" clId="{4BEA71DC-28E7-4D99-B396-D1B51C397CD1}" dt="2022-02-28T08:04:26.116" v="1976" actId="1076"/>
        <pc:sldMkLst>
          <pc:docMk/>
          <pc:sldMk cId="2831266514" sldId="316"/>
        </pc:sldMkLst>
        <pc:spChg chg="mod">
          <ac:chgData name="Cheng Ran" userId="dbeed8448c6bb12c" providerId="LiveId" clId="{4BEA71DC-28E7-4D99-B396-D1B51C397CD1}" dt="2022-02-28T08:02:22.181" v="1944" actId="20577"/>
          <ac:spMkLst>
            <pc:docMk/>
            <pc:sldMk cId="2831266514" sldId="316"/>
            <ac:spMk id="2" creationId="{E23C90BF-5AA2-4A1F-AA31-2CBB5EE3227A}"/>
          </ac:spMkLst>
        </pc:spChg>
        <pc:spChg chg="del">
          <ac:chgData name="Cheng Ran" userId="dbeed8448c6bb12c" providerId="LiveId" clId="{4BEA71DC-28E7-4D99-B396-D1B51C397CD1}" dt="2022-02-28T08:02:35.063" v="1945" actId="22"/>
          <ac:spMkLst>
            <pc:docMk/>
            <pc:sldMk cId="2831266514" sldId="316"/>
            <ac:spMk id="3" creationId="{DE3B2D16-C6FF-4A52-A0BC-C8BCD3D971C8}"/>
          </ac:spMkLst>
        </pc:spChg>
        <pc:spChg chg="add mod">
          <ac:chgData name="Cheng Ran" userId="dbeed8448c6bb12c" providerId="LiveId" clId="{4BEA71DC-28E7-4D99-B396-D1B51C397CD1}" dt="2022-02-28T08:03:46.010" v="1967" actId="2711"/>
          <ac:spMkLst>
            <pc:docMk/>
            <pc:sldMk cId="2831266514" sldId="316"/>
            <ac:spMk id="6" creationId="{F5010434-D023-4B91-A522-AEF3DD528911}"/>
          </ac:spMkLst>
        </pc:spChg>
        <pc:spChg chg="add mod">
          <ac:chgData name="Cheng Ran" userId="dbeed8448c6bb12c" providerId="LiveId" clId="{4BEA71DC-28E7-4D99-B396-D1B51C397CD1}" dt="2022-02-28T08:04:23.056" v="1975" actId="1076"/>
          <ac:spMkLst>
            <pc:docMk/>
            <pc:sldMk cId="2831266514" sldId="316"/>
            <ac:spMk id="7" creationId="{BDDB1F59-0F5C-4DA3-84A7-D5BD02B46DBE}"/>
          </ac:spMkLst>
        </pc:spChg>
        <pc:spChg chg="add mod">
          <ac:chgData name="Cheng Ran" userId="dbeed8448c6bb12c" providerId="LiveId" clId="{4BEA71DC-28E7-4D99-B396-D1B51C397CD1}" dt="2022-02-28T08:04:26.116" v="1976" actId="1076"/>
          <ac:spMkLst>
            <pc:docMk/>
            <pc:sldMk cId="2831266514" sldId="316"/>
            <ac:spMk id="8" creationId="{8896F546-69B7-4B21-B5A0-AE101922C994}"/>
          </ac:spMkLst>
        </pc:spChg>
        <pc:picChg chg="add mod ord">
          <ac:chgData name="Cheng Ran" userId="dbeed8448c6bb12c" providerId="LiveId" clId="{4BEA71DC-28E7-4D99-B396-D1B51C397CD1}" dt="2022-02-28T08:03:27.247" v="1961" actId="1076"/>
          <ac:picMkLst>
            <pc:docMk/>
            <pc:sldMk cId="2831266514" sldId="316"/>
            <ac:picMk id="5" creationId="{CC805585-73B3-4BC9-A5EA-E4502DEF180E}"/>
          </ac:picMkLst>
        </pc:picChg>
      </pc:sldChg>
      <pc:sldChg chg="addSp delSp modSp new mod delAnim modAnim">
        <pc:chgData name="Cheng Ran" userId="dbeed8448c6bb12c" providerId="LiveId" clId="{4BEA71DC-28E7-4D99-B396-D1B51C397CD1}" dt="2022-02-28T11:32:47.086" v="3375"/>
        <pc:sldMkLst>
          <pc:docMk/>
          <pc:sldMk cId="310567717" sldId="317"/>
        </pc:sldMkLst>
        <pc:spChg chg="mod">
          <ac:chgData name="Cheng Ran" userId="dbeed8448c6bb12c" providerId="LiveId" clId="{4BEA71DC-28E7-4D99-B396-D1B51C397CD1}" dt="2022-02-28T08:04:51.237" v="1992" actId="20577"/>
          <ac:spMkLst>
            <pc:docMk/>
            <pc:sldMk cId="310567717" sldId="317"/>
            <ac:spMk id="2" creationId="{654DAC9B-57C0-4E39-A165-2139F6B0B1D5}"/>
          </ac:spMkLst>
        </pc:spChg>
        <pc:spChg chg="del">
          <ac:chgData name="Cheng Ran" userId="dbeed8448c6bb12c" providerId="LiveId" clId="{4BEA71DC-28E7-4D99-B396-D1B51C397CD1}" dt="2022-02-28T08:05:07.046" v="1993" actId="22"/>
          <ac:spMkLst>
            <pc:docMk/>
            <pc:sldMk cId="310567717" sldId="317"/>
            <ac:spMk id="3" creationId="{6CF55592-C57E-4754-8A66-8FB34399C08C}"/>
          </ac:spMkLst>
        </pc:spChg>
        <pc:spChg chg="add del mod">
          <ac:chgData name="Cheng Ran" userId="dbeed8448c6bb12c" providerId="LiveId" clId="{4BEA71DC-28E7-4D99-B396-D1B51C397CD1}" dt="2022-02-28T08:05:34.582" v="2032"/>
          <ac:spMkLst>
            <pc:docMk/>
            <pc:sldMk cId="310567717" sldId="317"/>
            <ac:spMk id="6" creationId="{532BEA3F-2D13-4503-8C09-DEAEEEDEE00B}"/>
          </ac:spMkLst>
        </pc:spChg>
        <pc:spChg chg="add del mod">
          <ac:chgData name="Cheng Ran" userId="dbeed8448c6bb12c" providerId="LiveId" clId="{4BEA71DC-28E7-4D99-B396-D1B51C397CD1}" dt="2022-02-28T08:05:34.582" v="2032"/>
          <ac:spMkLst>
            <pc:docMk/>
            <pc:sldMk cId="310567717" sldId="317"/>
            <ac:spMk id="7" creationId="{4910808D-5BBA-44C1-B30E-6A810B3FE989}"/>
          </ac:spMkLst>
        </pc:spChg>
        <pc:spChg chg="add del mod">
          <ac:chgData name="Cheng Ran" userId="dbeed8448c6bb12c" providerId="LiveId" clId="{4BEA71DC-28E7-4D99-B396-D1B51C397CD1}" dt="2022-02-28T08:05:34.582" v="2032"/>
          <ac:spMkLst>
            <pc:docMk/>
            <pc:sldMk cId="310567717" sldId="317"/>
            <ac:spMk id="8" creationId="{0B408392-16B5-4CF3-B5FB-B91783AFCBB3}"/>
          </ac:spMkLst>
        </pc:spChg>
        <pc:spChg chg="add del mod">
          <ac:chgData name="Cheng Ran" userId="dbeed8448c6bb12c" providerId="LiveId" clId="{4BEA71DC-28E7-4D99-B396-D1B51C397CD1}" dt="2022-02-28T08:05:34.582" v="2032"/>
          <ac:spMkLst>
            <pc:docMk/>
            <pc:sldMk cId="310567717" sldId="317"/>
            <ac:spMk id="9" creationId="{FB1A0B1A-D095-4D25-AA81-FEAF2120F234}"/>
          </ac:spMkLst>
        </pc:spChg>
        <pc:spChg chg="add mod">
          <ac:chgData name="Cheng Ran" userId="dbeed8448c6bb12c" providerId="LiveId" clId="{4BEA71DC-28E7-4D99-B396-D1B51C397CD1}" dt="2022-02-28T08:07:50.646" v="2068" actId="2711"/>
          <ac:spMkLst>
            <pc:docMk/>
            <pc:sldMk cId="310567717" sldId="317"/>
            <ac:spMk id="10" creationId="{18447803-7D16-4711-A766-71C7252C1DE1}"/>
          </ac:spMkLst>
        </pc:spChg>
        <pc:spChg chg="add mod">
          <ac:chgData name="Cheng Ran" userId="dbeed8448c6bb12c" providerId="LiveId" clId="{4BEA71DC-28E7-4D99-B396-D1B51C397CD1}" dt="2022-02-28T08:07:55.452" v="2069" actId="2711"/>
          <ac:spMkLst>
            <pc:docMk/>
            <pc:sldMk cId="310567717" sldId="317"/>
            <ac:spMk id="11" creationId="{31ABBBA2-CAB9-498E-8052-148D75946342}"/>
          </ac:spMkLst>
        </pc:spChg>
        <pc:spChg chg="add mod">
          <ac:chgData name="Cheng Ran" userId="dbeed8448c6bb12c" providerId="LiveId" clId="{4BEA71DC-28E7-4D99-B396-D1B51C397CD1}" dt="2022-02-28T11:32:47.086" v="3375"/>
          <ac:spMkLst>
            <pc:docMk/>
            <pc:sldMk cId="310567717" sldId="317"/>
            <ac:spMk id="12" creationId="{46D5740B-3539-4E47-9094-F5B78D30BA73}"/>
          </ac:spMkLst>
        </pc:spChg>
        <pc:spChg chg="add del mod">
          <ac:chgData name="Cheng Ran" userId="dbeed8448c6bb12c" providerId="LiveId" clId="{4BEA71DC-28E7-4D99-B396-D1B51C397CD1}" dt="2022-02-28T08:08:47.388" v="2083" actId="21"/>
          <ac:spMkLst>
            <pc:docMk/>
            <pc:sldMk cId="310567717" sldId="317"/>
            <ac:spMk id="13" creationId="{24FA2BAE-5C52-4CB4-AF2C-35862D069A3E}"/>
          </ac:spMkLst>
        </pc:spChg>
        <pc:spChg chg="add del mod">
          <ac:chgData name="Cheng Ran" userId="dbeed8448c6bb12c" providerId="LiveId" clId="{4BEA71DC-28E7-4D99-B396-D1B51C397CD1}" dt="2022-02-28T08:09:01.122" v="2094"/>
          <ac:spMkLst>
            <pc:docMk/>
            <pc:sldMk cId="310567717" sldId="317"/>
            <ac:spMk id="14" creationId="{F004D38B-5FFE-4B66-A461-8641B0E06B4B}"/>
          </ac:spMkLst>
        </pc:spChg>
        <pc:picChg chg="add mod ord">
          <ac:chgData name="Cheng Ran" userId="dbeed8448c6bb12c" providerId="LiveId" clId="{4BEA71DC-28E7-4D99-B396-D1B51C397CD1}" dt="2022-02-28T08:05:13.050" v="1998" actId="1076"/>
          <ac:picMkLst>
            <pc:docMk/>
            <pc:sldMk cId="310567717" sldId="317"/>
            <ac:picMk id="5" creationId="{FF113275-AE89-41C6-9832-4B616069C4B1}"/>
          </ac:picMkLst>
        </pc:pic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212797730" sldId="317"/>
        </pc:sldMkLst>
      </pc:sldChg>
      <pc:sldChg chg="modSp new mod">
        <pc:chgData name="Cheng Ran" userId="dbeed8448c6bb12c" providerId="LiveId" clId="{4BEA71DC-28E7-4D99-B396-D1B51C397CD1}" dt="2022-02-28T08:10:15.495" v="2108"/>
        <pc:sldMkLst>
          <pc:docMk/>
          <pc:sldMk cId="793190351" sldId="318"/>
        </pc:sldMkLst>
        <pc:spChg chg="mod">
          <ac:chgData name="Cheng Ran" userId="dbeed8448c6bb12c" providerId="LiveId" clId="{4BEA71DC-28E7-4D99-B396-D1B51C397CD1}" dt="2022-02-28T08:10:02.297" v="2096"/>
          <ac:spMkLst>
            <pc:docMk/>
            <pc:sldMk cId="793190351" sldId="318"/>
            <ac:spMk id="2" creationId="{B5B8135B-ADB0-4D43-BA71-1BB0A205BFC8}"/>
          </ac:spMkLst>
        </pc:spChg>
        <pc:spChg chg="mod">
          <ac:chgData name="Cheng Ran" userId="dbeed8448c6bb12c" providerId="LiveId" clId="{4BEA71DC-28E7-4D99-B396-D1B51C397CD1}" dt="2022-02-28T08:10:15.495" v="2108"/>
          <ac:spMkLst>
            <pc:docMk/>
            <pc:sldMk cId="793190351" sldId="318"/>
            <ac:spMk id="3" creationId="{CD2E954B-8466-4F6C-8219-C136F32969AE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919945992" sldId="318"/>
        </pc:sldMkLst>
      </pc:sldChg>
      <pc:sldChg chg="addSp delSp modSp new mod">
        <pc:chgData name="Cheng Ran" userId="dbeed8448c6bb12c" providerId="LiveId" clId="{4BEA71DC-28E7-4D99-B396-D1B51C397CD1}" dt="2022-03-03T05:09:56.590" v="3388" actId="20577"/>
        <pc:sldMkLst>
          <pc:docMk/>
          <pc:sldMk cId="3888383246" sldId="319"/>
        </pc:sldMkLst>
        <pc:spChg chg="mod">
          <ac:chgData name="Cheng Ran" userId="dbeed8448c6bb12c" providerId="LiveId" clId="{4BEA71DC-28E7-4D99-B396-D1B51C397CD1}" dt="2022-02-28T08:10:28.300" v="2123" actId="20577"/>
          <ac:spMkLst>
            <pc:docMk/>
            <pc:sldMk cId="3888383246" sldId="319"/>
            <ac:spMk id="2" creationId="{3B6779B0-3FDA-438A-8028-801082E45834}"/>
          </ac:spMkLst>
        </pc:spChg>
        <pc:spChg chg="mod">
          <ac:chgData name="Cheng Ran" userId="dbeed8448c6bb12c" providerId="LiveId" clId="{4BEA71DC-28E7-4D99-B396-D1B51C397CD1}" dt="2022-02-28T11:32:37.104" v="3373" actId="20577"/>
          <ac:spMkLst>
            <pc:docMk/>
            <pc:sldMk cId="3888383246" sldId="319"/>
            <ac:spMk id="3" creationId="{6FF0FC08-DAEF-4905-82AB-1C754EA7C133}"/>
          </ac:spMkLst>
        </pc:spChg>
        <pc:spChg chg="add mod">
          <ac:chgData name="Cheng Ran" userId="dbeed8448c6bb12c" providerId="LiveId" clId="{4BEA71DC-28E7-4D99-B396-D1B51C397CD1}" dt="2022-03-03T05:09:56.590" v="3388" actId="20577"/>
          <ac:spMkLst>
            <pc:docMk/>
            <pc:sldMk cId="3888383246" sldId="319"/>
            <ac:spMk id="7" creationId="{B9B9376C-FA51-47AC-8545-2CDBBC8BEBF8}"/>
          </ac:spMkLst>
        </pc:spChg>
        <pc:picChg chg="add del mod">
          <ac:chgData name="Cheng Ran" userId="dbeed8448c6bb12c" providerId="LiveId" clId="{4BEA71DC-28E7-4D99-B396-D1B51C397CD1}" dt="2022-02-28T11:29:19.552" v="3347" actId="478"/>
          <ac:picMkLst>
            <pc:docMk/>
            <pc:sldMk cId="3888383246" sldId="319"/>
            <ac:picMk id="4" creationId="{B2644E30-83B1-4023-A25E-2DDDCCAC7A3D}"/>
          </ac:picMkLst>
        </pc:picChg>
        <pc:picChg chg="add del mod">
          <ac:chgData name="Cheng Ran" userId="dbeed8448c6bb12c" providerId="LiveId" clId="{4BEA71DC-28E7-4D99-B396-D1B51C397CD1}" dt="2022-02-28T11:29:18.731" v="3346" actId="478"/>
          <ac:picMkLst>
            <pc:docMk/>
            <pc:sldMk cId="3888383246" sldId="319"/>
            <ac:picMk id="5" creationId="{D18B2793-8CA4-4A0D-96BF-0D1728ECB327}"/>
          </ac:picMkLst>
        </pc:picChg>
        <pc:picChg chg="add del mod">
          <ac:chgData name="Cheng Ran" userId="dbeed8448c6bb12c" providerId="LiveId" clId="{4BEA71DC-28E7-4D99-B396-D1B51C397CD1}" dt="2022-02-28T11:29:16.396" v="3345" actId="478"/>
          <ac:picMkLst>
            <pc:docMk/>
            <pc:sldMk cId="3888383246" sldId="319"/>
            <ac:picMk id="6" creationId="{DBABCD60-B569-45FE-994A-982A5C00B6FE}"/>
          </ac:picMkLst>
        </pc:pic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4073329001" sldId="319"/>
        </pc:sldMkLst>
      </pc:sldChg>
      <pc:sldChg chg="addSp delSp modSp new mod delAnim modAnim">
        <pc:chgData name="Cheng Ran" userId="dbeed8448c6bb12c" providerId="LiveId" clId="{4BEA71DC-28E7-4D99-B396-D1B51C397CD1}" dt="2022-02-28T11:32:04.417" v="3365" actId="1076"/>
        <pc:sldMkLst>
          <pc:docMk/>
          <pc:sldMk cId="1415416800" sldId="320"/>
        </pc:sldMkLst>
        <pc:spChg chg="mod">
          <ac:chgData name="Cheng Ran" userId="dbeed8448c6bb12c" providerId="LiveId" clId="{4BEA71DC-28E7-4D99-B396-D1B51C397CD1}" dt="2022-02-28T08:11:28.038" v="2165" actId="20577"/>
          <ac:spMkLst>
            <pc:docMk/>
            <pc:sldMk cId="1415416800" sldId="320"/>
            <ac:spMk id="2" creationId="{B3B8016D-3847-457E-9528-A4A602359CC0}"/>
          </ac:spMkLst>
        </pc:spChg>
        <pc:spChg chg="mod">
          <ac:chgData name="Cheng Ran" userId="dbeed8448c6bb12c" providerId="LiveId" clId="{4BEA71DC-28E7-4D99-B396-D1B51C397CD1}" dt="2022-02-28T08:12:27.496" v="2191" actId="20577"/>
          <ac:spMkLst>
            <pc:docMk/>
            <pc:sldMk cId="1415416800" sldId="320"/>
            <ac:spMk id="3" creationId="{FD78099D-16E8-4689-ADF6-6164447A642E}"/>
          </ac:spMkLst>
        </pc:spChg>
        <pc:spChg chg="add mod">
          <ac:chgData name="Cheng Ran" userId="dbeed8448c6bb12c" providerId="LiveId" clId="{4BEA71DC-28E7-4D99-B396-D1B51C397CD1}" dt="2022-02-28T11:32:04.417" v="3365" actId="1076"/>
          <ac:spMkLst>
            <pc:docMk/>
            <pc:sldMk cId="1415416800" sldId="320"/>
            <ac:spMk id="6" creationId="{EECEF6FE-FA91-444C-93D5-90F6CBC8308C}"/>
          </ac:spMkLst>
        </pc:spChg>
        <pc:spChg chg="add mod">
          <ac:chgData name="Cheng Ran" userId="dbeed8448c6bb12c" providerId="LiveId" clId="{4BEA71DC-28E7-4D99-B396-D1B51C397CD1}" dt="2022-02-28T11:23:04.981" v="3129" actId="1076"/>
          <ac:spMkLst>
            <pc:docMk/>
            <pc:sldMk cId="1415416800" sldId="320"/>
            <ac:spMk id="7" creationId="{C5809B75-F3AA-45C7-813C-DBFA36EA0069}"/>
          </ac:spMkLst>
        </pc:spChg>
        <pc:picChg chg="add del mod">
          <ac:chgData name="Cheng Ran" userId="dbeed8448c6bb12c" providerId="LiveId" clId="{4BEA71DC-28E7-4D99-B396-D1B51C397CD1}" dt="2022-02-28T11:21:26.242" v="3099" actId="478"/>
          <ac:picMkLst>
            <pc:docMk/>
            <pc:sldMk cId="1415416800" sldId="320"/>
            <ac:picMk id="4" creationId="{D6DAC063-6BA8-432F-8C05-58A61812CA42}"/>
          </ac:picMkLst>
        </pc:picChg>
        <pc:picChg chg="add del mod">
          <ac:chgData name="Cheng Ran" userId="dbeed8448c6bb12c" providerId="LiveId" clId="{4BEA71DC-28E7-4D99-B396-D1B51C397CD1}" dt="2022-02-28T11:23:08.618" v="3130" actId="478"/>
          <ac:picMkLst>
            <pc:docMk/>
            <pc:sldMk cId="1415416800" sldId="320"/>
            <ac:picMk id="5" creationId="{A3E0868E-0108-4EF6-98DA-E1AA74A8527E}"/>
          </ac:picMkLst>
        </pc:pic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4139916602" sldId="320"/>
        </pc:sldMkLst>
      </pc:sldChg>
      <pc:sldChg chg="modSp new mod">
        <pc:chgData name="Cheng Ran" userId="dbeed8448c6bb12c" providerId="LiveId" clId="{4BEA71DC-28E7-4D99-B396-D1B51C397CD1}" dt="2022-02-28T10:59:28.670" v="2576" actId="20577"/>
        <pc:sldMkLst>
          <pc:docMk/>
          <pc:sldMk cId="3879907190" sldId="321"/>
        </pc:sldMkLst>
        <pc:spChg chg="mod">
          <ac:chgData name="Cheng Ran" userId="dbeed8448c6bb12c" providerId="LiveId" clId="{4BEA71DC-28E7-4D99-B396-D1B51C397CD1}" dt="2022-02-28T09:14:08.493" v="2312" actId="20577"/>
          <ac:spMkLst>
            <pc:docMk/>
            <pc:sldMk cId="3879907190" sldId="321"/>
            <ac:spMk id="2" creationId="{D7F1A8B5-1A4D-46D4-AD7D-B8032366E2D7}"/>
          </ac:spMkLst>
        </pc:spChg>
        <pc:spChg chg="mod">
          <ac:chgData name="Cheng Ran" userId="dbeed8448c6bb12c" providerId="LiveId" clId="{4BEA71DC-28E7-4D99-B396-D1B51C397CD1}" dt="2022-02-28T10:59:28.670" v="2576" actId="20577"/>
          <ac:spMkLst>
            <pc:docMk/>
            <pc:sldMk cId="3879907190" sldId="321"/>
            <ac:spMk id="3" creationId="{8C123B2F-DB22-40D4-B814-70E12A85B6E2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01630153" sldId="322"/>
        </pc:sldMkLst>
      </pc:sldChg>
      <pc:sldChg chg="modSp add mod">
        <pc:chgData name="Cheng Ran" userId="dbeed8448c6bb12c" providerId="LiveId" clId="{4BEA71DC-28E7-4D99-B396-D1B51C397CD1}" dt="2022-02-28T08:13:40.749" v="2232" actId="20577"/>
        <pc:sldMkLst>
          <pc:docMk/>
          <pc:sldMk cId="3092658108" sldId="322"/>
        </pc:sldMkLst>
        <pc:spChg chg="mod">
          <ac:chgData name="Cheng Ran" userId="dbeed8448c6bb12c" providerId="LiveId" clId="{4BEA71DC-28E7-4D99-B396-D1B51C397CD1}" dt="2022-02-28T08:13:34.572" v="2219" actId="20577"/>
          <ac:spMkLst>
            <pc:docMk/>
            <pc:sldMk cId="3092658108" sldId="322"/>
            <ac:spMk id="4" creationId="{6DB3D901-6118-425A-836A-F7EB6C1F611B}"/>
          </ac:spMkLst>
        </pc:spChg>
        <pc:spChg chg="mod">
          <ac:chgData name="Cheng Ran" userId="dbeed8448c6bb12c" providerId="LiveId" clId="{4BEA71DC-28E7-4D99-B396-D1B51C397CD1}" dt="2022-02-28T08:13:40.749" v="2232" actId="20577"/>
          <ac:spMkLst>
            <pc:docMk/>
            <pc:sldMk cId="3092658108" sldId="322"/>
            <ac:spMk id="5" creationId="{BCEAFF13-0B12-48F0-B502-BDA98EB53B7D}"/>
          </ac:spMkLst>
        </pc:spChg>
      </pc:sldChg>
      <pc:sldChg chg="modSp new mod">
        <pc:chgData name="Cheng Ran" userId="dbeed8448c6bb12c" providerId="LiveId" clId="{4BEA71DC-28E7-4D99-B396-D1B51C397CD1}" dt="2022-02-28T09:54:11.156" v="2524"/>
        <pc:sldMkLst>
          <pc:docMk/>
          <pc:sldMk cId="207192148" sldId="323"/>
        </pc:sldMkLst>
        <pc:spChg chg="mod">
          <ac:chgData name="Cheng Ran" userId="dbeed8448c6bb12c" providerId="LiveId" clId="{4BEA71DC-28E7-4D99-B396-D1B51C397CD1}" dt="2022-02-28T08:13:55.952" v="2243" actId="20577"/>
          <ac:spMkLst>
            <pc:docMk/>
            <pc:sldMk cId="207192148" sldId="323"/>
            <ac:spMk id="2" creationId="{4ED1D502-9C4D-4A50-9932-AA208B68C7CD}"/>
          </ac:spMkLst>
        </pc:spChg>
        <pc:spChg chg="mod">
          <ac:chgData name="Cheng Ran" userId="dbeed8448c6bb12c" providerId="LiveId" clId="{4BEA71DC-28E7-4D99-B396-D1B51C397CD1}" dt="2022-02-28T09:54:11.156" v="2524"/>
          <ac:spMkLst>
            <pc:docMk/>
            <pc:sldMk cId="207192148" sldId="323"/>
            <ac:spMk id="3" creationId="{1E9FE8E6-4432-4832-BD14-F37C21F4DDF2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813839989" sldId="323"/>
        </pc:sldMkLst>
      </pc:sldChg>
      <pc:sldChg chg="addSp delSp modSp new mod">
        <pc:chgData name="Cheng Ran" userId="dbeed8448c6bb12c" providerId="LiveId" clId="{4BEA71DC-28E7-4D99-B396-D1B51C397CD1}" dt="2022-02-28T11:10:14.538" v="2787"/>
        <pc:sldMkLst>
          <pc:docMk/>
          <pc:sldMk cId="281970874" sldId="324"/>
        </pc:sldMkLst>
        <pc:spChg chg="mod">
          <ac:chgData name="Cheng Ran" userId="dbeed8448c6bb12c" providerId="LiveId" clId="{4BEA71DC-28E7-4D99-B396-D1B51C397CD1}" dt="2022-02-28T09:14:02.691" v="2303" actId="20577"/>
          <ac:spMkLst>
            <pc:docMk/>
            <pc:sldMk cId="281970874" sldId="324"/>
            <ac:spMk id="2" creationId="{2D9BE780-94B6-49C5-B197-94E4A83526D7}"/>
          </ac:spMkLst>
        </pc:spChg>
        <pc:spChg chg="del">
          <ac:chgData name="Cheng Ran" userId="dbeed8448c6bb12c" providerId="LiveId" clId="{4BEA71DC-28E7-4D99-B396-D1B51C397CD1}" dt="2022-02-28T09:14:48.413" v="2313" actId="22"/>
          <ac:spMkLst>
            <pc:docMk/>
            <pc:sldMk cId="281970874" sldId="324"/>
            <ac:spMk id="3" creationId="{6887E994-6C21-4FBB-AB8F-646B77233BDE}"/>
          </ac:spMkLst>
        </pc:spChg>
        <pc:spChg chg="add del mod">
          <ac:chgData name="Cheng Ran" userId="dbeed8448c6bb12c" providerId="LiveId" clId="{4BEA71DC-28E7-4D99-B396-D1B51C397CD1}" dt="2022-02-28T09:15:48.705" v="2323" actId="478"/>
          <ac:spMkLst>
            <pc:docMk/>
            <pc:sldMk cId="281970874" sldId="324"/>
            <ac:spMk id="6" creationId="{4F7D248E-48BE-4E5F-8B00-E5016CB89589}"/>
          </ac:spMkLst>
        </pc:spChg>
        <pc:spChg chg="add mod">
          <ac:chgData name="Cheng Ran" userId="dbeed8448c6bb12c" providerId="LiveId" clId="{4BEA71DC-28E7-4D99-B396-D1B51C397CD1}" dt="2022-02-28T11:10:02.365" v="2786" actId="20577"/>
          <ac:spMkLst>
            <pc:docMk/>
            <pc:sldMk cId="281970874" sldId="324"/>
            <ac:spMk id="7" creationId="{7AF1F874-2163-47E2-A2F5-2EB9F0DDACEF}"/>
          </ac:spMkLst>
        </pc:spChg>
        <pc:spChg chg="add mod">
          <ac:chgData name="Cheng Ran" userId="dbeed8448c6bb12c" providerId="LiveId" clId="{4BEA71DC-28E7-4D99-B396-D1B51C397CD1}" dt="2022-02-28T11:10:14.538" v="2787"/>
          <ac:spMkLst>
            <pc:docMk/>
            <pc:sldMk cId="281970874" sldId="324"/>
            <ac:spMk id="9" creationId="{83913B5A-E958-4F6B-9BD6-4801C54B113A}"/>
          </ac:spMkLst>
        </pc:spChg>
        <pc:picChg chg="add del mod ord">
          <ac:chgData name="Cheng Ran" userId="dbeed8448c6bb12c" providerId="LiveId" clId="{4BEA71DC-28E7-4D99-B396-D1B51C397CD1}" dt="2022-02-28T10:55:22.159" v="2528" actId="478"/>
          <ac:picMkLst>
            <pc:docMk/>
            <pc:sldMk cId="281970874" sldId="324"/>
            <ac:picMk id="5" creationId="{70919BA6-50FB-4899-93EE-A80547BC0813}"/>
          </ac:picMkLst>
        </pc:pic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489898761" sldId="324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2577218" sldId="325"/>
        </pc:sldMkLst>
      </pc:sldChg>
      <pc:sldChg chg="addSp delSp modSp new mod">
        <pc:chgData name="Cheng Ran" userId="dbeed8448c6bb12c" providerId="LiveId" clId="{4BEA71DC-28E7-4D99-B396-D1B51C397CD1}" dt="2022-02-28T11:04:13.285" v="2676" actId="20577"/>
        <pc:sldMkLst>
          <pc:docMk/>
          <pc:sldMk cId="277118934" sldId="325"/>
        </pc:sldMkLst>
        <pc:spChg chg="del">
          <ac:chgData name="Cheng Ran" userId="dbeed8448c6bb12c" providerId="LiveId" clId="{4BEA71DC-28E7-4D99-B396-D1B51C397CD1}" dt="2022-02-28T09:16:56.575" v="2336" actId="478"/>
          <ac:spMkLst>
            <pc:docMk/>
            <pc:sldMk cId="277118934" sldId="325"/>
            <ac:spMk id="2" creationId="{B3F2D9DC-C8EC-4C07-A9E1-41274E523656}"/>
          </ac:spMkLst>
        </pc:spChg>
        <pc:spChg chg="del">
          <ac:chgData name="Cheng Ran" userId="dbeed8448c6bb12c" providerId="LiveId" clId="{4BEA71DC-28E7-4D99-B396-D1B51C397CD1}" dt="2022-02-28T09:16:56.575" v="2336" actId="478"/>
          <ac:spMkLst>
            <pc:docMk/>
            <pc:sldMk cId="277118934" sldId="325"/>
            <ac:spMk id="3" creationId="{19E1E309-0D6E-4FBC-8A0B-2D964FDEA409}"/>
          </ac:spMkLst>
        </pc:spChg>
        <pc:spChg chg="add mod">
          <ac:chgData name="Cheng Ran" userId="dbeed8448c6bb12c" providerId="LiveId" clId="{4BEA71DC-28E7-4D99-B396-D1B51C397CD1}" dt="2022-02-28T11:03:39.566" v="2633" actId="14100"/>
          <ac:spMkLst>
            <pc:docMk/>
            <pc:sldMk cId="277118934" sldId="325"/>
            <ac:spMk id="4" creationId="{FD7715B3-70D0-44AC-B798-141084D8F192}"/>
          </ac:spMkLst>
        </pc:spChg>
        <pc:spChg chg="add mod">
          <ac:chgData name="Cheng Ran" userId="dbeed8448c6bb12c" providerId="LiveId" clId="{4BEA71DC-28E7-4D99-B396-D1B51C397CD1}" dt="2022-02-28T11:03:36.852" v="2632" actId="14100"/>
          <ac:spMkLst>
            <pc:docMk/>
            <pc:sldMk cId="277118934" sldId="325"/>
            <ac:spMk id="5" creationId="{CC295901-97C3-4775-AEA0-D8919DB771A4}"/>
          </ac:spMkLst>
        </pc:spChg>
        <pc:spChg chg="add mod">
          <ac:chgData name="Cheng Ran" userId="dbeed8448c6bb12c" providerId="LiveId" clId="{4BEA71DC-28E7-4D99-B396-D1B51C397CD1}" dt="2022-02-28T10:59:57.076" v="2591" actId="1036"/>
          <ac:spMkLst>
            <pc:docMk/>
            <pc:sldMk cId="277118934" sldId="325"/>
            <ac:spMk id="6" creationId="{7D1C5BB7-CB19-4C65-ACBE-0E05C201B9BA}"/>
          </ac:spMkLst>
        </pc:spChg>
        <pc:spChg chg="add mod">
          <ac:chgData name="Cheng Ran" userId="dbeed8448c6bb12c" providerId="LiveId" clId="{4BEA71DC-28E7-4D99-B396-D1B51C397CD1}" dt="2022-02-28T10:59:57.076" v="2591" actId="1036"/>
          <ac:spMkLst>
            <pc:docMk/>
            <pc:sldMk cId="277118934" sldId="325"/>
            <ac:spMk id="7" creationId="{0858B995-F765-4256-B1CE-17E05ADF1324}"/>
          </ac:spMkLst>
        </pc:spChg>
        <pc:spChg chg="add mod">
          <ac:chgData name="Cheng Ran" userId="dbeed8448c6bb12c" providerId="LiveId" clId="{4BEA71DC-28E7-4D99-B396-D1B51C397CD1}" dt="2022-02-28T10:59:57.076" v="2591" actId="1036"/>
          <ac:spMkLst>
            <pc:docMk/>
            <pc:sldMk cId="277118934" sldId="325"/>
            <ac:spMk id="8" creationId="{D29A985C-EDFC-427E-8128-2A3D7A2ED7CC}"/>
          </ac:spMkLst>
        </pc:spChg>
        <pc:spChg chg="add mod">
          <ac:chgData name="Cheng Ran" userId="dbeed8448c6bb12c" providerId="LiveId" clId="{4BEA71DC-28E7-4D99-B396-D1B51C397CD1}" dt="2022-02-28T10:59:57.076" v="2591" actId="1036"/>
          <ac:spMkLst>
            <pc:docMk/>
            <pc:sldMk cId="277118934" sldId="325"/>
            <ac:spMk id="9" creationId="{044C9448-AFB2-42EC-8424-B9F9C7DD28CA}"/>
          </ac:spMkLst>
        </pc:spChg>
        <pc:spChg chg="add mod">
          <ac:chgData name="Cheng Ran" userId="dbeed8448c6bb12c" providerId="LiveId" clId="{4BEA71DC-28E7-4D99-B396-D1B51C397CD1}" dt="2022-02-28T11:03:42.783" v="2634" actId="14100"/>
          <ac:spMkLst>
            <pc:docMk/>
            <pc:sldMk cId="277118934" sldId="325"/>
            <ac:spMk id="10" creationId="{986BE772-E9D5-4E9B-84D3-0F97666C7887}"/>
          </ac:spMkLst>
        </pc:spChg>
        <pc:spChg chg="add mod">
          <ac:chgData name="Cheng Ran" userId="dbeed8448c6bb12c" providerId="LiveId" clId="{4BEA71DC-28E7-4D99-B396-D1B51C397CD1}" dt="2022-02-28T11:04:01.879" v="2665" actId="1037"/>
          <ac:spMkLst>
            <pc:docMk/>
            <pc:sldMk cId="277118934" sldId="325"/>
            <ac:spMk id="11" creationId="{DBBC0D4A-BA1B-47C0-94AC-F603864E5346}"/>
          </ac:spMkLst>
        </pc:spChg>
        <pc:spChg chg="add mod">
          <ac:chgData name="Cheng Ran" userId="dbeed8448c6bb12c" providerId="LiveId" clId="{4BEA71DC-28E7-4D99-B396-D1B51C397CD1}" dt="2022-02-28T10:59:57.076" v="2591" actId="1036"/>
          <ac:spMkLst>
            <pc:docMk/>
            <pc:sldMk cId="277118934" sldId="325"/>
            <ac:spMk id="12" creationId="{B45E3ACC-6ED0-4C3F-BDD7-0CA48233E572}"/>
          </ac:spMkLst>
        </pc:spChg>
        <pc:spChg chg="add mod">
          <ac:chgData name="Cheng Ran" userId="dbeed8448c6bb12c" providerId="LiveId" clId="{4BEA71DC-28E7-4D99-B396-D1B51C397CD1}" dt="2022-02-28T11:04:13.285" v="2676" actId="20577"/>
          <ac:spMkLst>
            <pc:docMk/>
            <pc:sldMk cId="277118934" sldId="325"/>
            <ac:spMk id="13" creationId="{781B2DF5-EF3B-4ED8-BBB3-481E21D8AB1F}"/>
          </ac:spMkLst>
        </pc:spChg>
        <pc:spChg chg="add mod">
          <ac:chgData name="Cheng Ran" userId="dbeed8448c6bb12c" providerId="LiveId" clId="{4BEA71DC-28E7-4D99-B396-D1B51C397CD1}" dt="2022-02-28T11:04:01.879" v="2665" actId="1037"/>
          <ac:spMkLst>
            <pc:docMk/>
            <pc:sldMk cId="277118934" sldId="325"/>
            <ac:spMk id="14" creationId="{63D5142F-7C0D-4A99-AB88-DC67CAC8CBFE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15" creationId="{658903C3-CB31-4164-B785-7845675B9C24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16" creationId="{C25EB8CA-4A4F-469E-B176-A60DE0299F15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17" creationId="{AB47BF44-ADD5-4997-8E10-C9C4B20E1D72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18" creationId="{FBCDACBC-6966-43AD-BF6B-61F4CD8BE7DF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19" creationId="{3030BDFF-215F-44B5-B014-69CFDE4C392C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20" creationId="{07644F61-90C8-42F8-83C2-3602326EEB51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21" creationId="{03585573-D9C2-46CB-9E40-1A5EA8B2B1FA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22" creationId="{DF0AB789-010D-44AB-9F24-EFCC89F25C6C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23" creationId="{19DE773C-C354-4719-9739-6F1AF9214DE3}"/>
          </ac:spMkLst>
        </pc:spChg>
      </pc:sldChg>
      <pc:sldChg chg="modSp new mod">
        <pc:chgData name="Cheng Ran" userId="dbeed8448c6bb12c" providerId="LiveId" clId="{4BEA71DC-28E7-4D99-B396-D1B51C397CD1}" dt="2022-02-28T11:00:16.299" v="2596"/>
        <pc:sldMkLst>
          <pc:docMk/>
          <pc:sldMk cId="325406773" sldId="326"/>
        </pc:sldMkLst>
        <pc:spChg chg="mod">
          <ac:chgData name="Cheng Ran" userId="dbeed8448c6bb12c" providerId="LiveId" clId="{4BEA71DC-28E7-4D99-B396-D1B51C397CD1}" dt="2022-02-28T09:17:17.199" v="2451" actId="20577"/>
          <ac:spMkLst>
            <pc:docMk/>
            <pc:sldMk cId="325406773" sldId="326"/>
            <ac:spMk id="2" creationId="{68FAA7EC-CA14-4BF3-9EE2-E57978BDBA56}"/>
          </ac:spMkLst>
        </pc:spChg>
        <pc:spChg chg="mod">
          <ac:chgData name="Cheng Ran" userId="dbeed8448c6bb12c" providerId="LiveId" clId="{4BEA71DC-28E7-4D99-B396-D1B51C397CD1}" dt="2022-02-28T11:00:16.299" v="2596"/>
          <ac:spMkLst>
            <pc:docMk/>
            <pc:sldMk cId="325406773" sldId="326"/>
            <ac:spMk id="3" creationId="{D20AC284-9811-4D89-A92B-F977A3928B10}"/>
          </ac:spMkLst>
        </pc:spChg>
      </pc:sldChg>
      <pc:sldChg chg="addSp delSp modSp new mod">
        <pc:chgData name="Cheng Ran" userId="dbeed8448c6bb12c" providerId="LiveId" clId="{4BEA71DC-28E7-4D99-B396-D1B51C397CD1}" dt="2022-02-28T11:03:23.841" v="2631" actId="1035"/>
        <pc:sldMkLst>
          <pc:docMk/>
          <pc:sldMk cId="3101097169" sldId="327"/>
        </pc:sldMkLst>
        <pc:spChg chg="mod">
          <ac:chgData name="Cheng Ran" userId="dbeed8448c6bb12c" providerId="LiveId" clId="{4BEA71DC-28E7-4D99-B396-D1B51C397CD1}" dt="2022-02-28T09:18:13.618" v="2466" actId="20577"/>
          <ac:spMkLst>
            <pc:docMk/>
            <pc:sldMk cId="3101097169" sldId="327"/>
            <ac:spMk id="2" creationId="{86411986-C519-4E1A-94CA-955AF8460630}"/>
          </ac:spMkLst>
        </pc:spChg>
        <pc:spChg chg="del">
          <ac:chgData name="Cheng Ran" userId="dbeed8448c6bb12c" providerId="LiveId" clId="{4BEA71DC-28E7-4D99-B396-D1B51C397CD1}" dt="2022-02-28T09:18:27.418" v="2467" actId="22"/>
          <ac:spMkLst>
            <pc:docMk/>
            <pc:sldMk cId="3101097169" sldId="327"/>
            <ac:spMk id="3" creationId="{CBB924EA-8D5B-4AC2-BBE0-95C9C52EF1F4}"/>
          </ac:spMkLst>
        </pc:spChg>
        <pc:spChg chg="add del mod">
          <ac:chgData name="Cheng Ran" userId="dbeed8448c6bb12c" providerId="LiveId" clId="{4BEA71DC-28E7-4D99-B396-D1B51C397CD1}" dt="2022-02-28T11:01:18.061" v="2611" actId="478"/>
          <ac:spMkLst>
            <pc:docMk/>
            <pc:sldMk cId="3101097169" sldId="327"/>
            <ac:spMk id="7" creationId="{A57B5396-EF65-489A-A9D7-204066D5A24C}"/>
          </ac:spMkLst>
        </pc:spChg>
        <pc:spChg chg="add mod">
          <ac:chgData name="Cheng Ran" userId="dbeed8448c6bb12c" providerId="LiveId" clId="{4BEA71DC-28E7-4D99-B396-D1B51C397CD1}" dt="2022-02-28T11:03:23.841" v="2631" actId="1035"/>
          <ac:spMkLst>
            <pc:docMk/>
            <pc:sldMk cId="3101097169" sldId="327"/>
            <ac:spMk id="10" creationId="{2155936D-3EAA-4541-BCEE-4346537705A8}"/>
          </ac:spMkLst>
        </pc:spChg>
        <pc:graphicFrameChg chg="add mod modGraphic">
          <ac:chgData name="Cheng Ran" userId="dbeed8448c6bb12c" providerId="LiveId" clId="{4BEA71DC-28E7-4D99-B396-D1B51C397CD1}" dt="2022-02-28T11:02:53.291" v="2622" actId="1076"/>
          <ac:graphicFrameMkLst>
            <pc:docMk/>
            <pc:sldMk cId="3101097169" sldId="327"/>
            <ac:graphicFrameMk id="8" creationId="{993F16DB-473B-42F4-8BFC-9ECC58092BAC}"/>
          </ac:graphicFrameMkLst>
        </pc:graphicFrameChg>
        <pc:picChg chg="add del mod ord">
          <ac:chgData name="Cheng Ran" userId="dbeed8448c6bb12c" providerId="LiveId" clId="{4BEA71DC-28E7-4D99-B396-D1B51C397CD1}" dt="2022-02-28T11:01:03.950" v="2610" actId="478"/>
          <ac:picMkLst>
            <pc:docMk/>
            <pc:sldMk cId="3101097169" sldId="327"/>
            <ac:picMk id="5" creationId="{F6E4F04F-BA40-4C4B-BF84-FD6551E87138}"/>
          </ac:picMkLst>
        </pc:picChg>
      </pc:sldChg>
      <pc:sldChg chg="modSp new mod">
        <pc:chgData name="Cheng Ran" userId="dbeed8448c6bb12c" providerId="LiveId" clId="{4BEA71DC-28E7-4D99-B396-D1B51C397CD1}" dt="2022-02-28T11:00:47.420" v="2608" actId="20577"/>
        <pc:sldMkLst>
          <pc:docMk/>
          <pc:sldMk cId="3866765305" sldId="328"/>
        </pc:sldMkLst>
        <pc:spChg chg="mod">
          <ac:chgData name="Cheng Ran" userId="dbeed8448c6bb12c" providerId="LiveId" clId="{4BEA71DC-28E7-4D99-B396-D1B51C397CD1}" dt="2022-02-28T09:18:42.364" v="2491" actId="20577"/>
          <ac:spMkLst>
            <pc:docMk/>
            <pc:sldMk cId="3866765305" sldId="328"/>
            <ac:spMk id="2" creationId="{BDFB4561-6098-46B6-A294-FA1FB56DF14A}"/>
          </ac:spMkLst>
        </pc:spChg>
        <pc:spChg chg="mod">
          <ac:chgData name="Cheng Ran" userId="dbeed8448c6bb12c" providerId="LiveId" clId="{4BEA71DC-28E7-4D99-B396-D1B51C397CD1}" dt="2022-02-28T11:00:47.420" v="2608" actId="20577"/>
          <ac:spMkLst>
            <pc:docMk/>
            <pc:sldMk cId="3866765305" sldId="328"/>
            <ac:spMk id="3" creationId="{62E9321A-D19B-4093-BE78-95C04EE2C2AB}"/>
          </ac:spMkLst>
        </pc:spChg>
      </pc:sldChg>
    </pc:docChg>
  </pc:docChgLst>
  <pc:docChgLst>
    <pc:chgData name="Cheng Ran" userId="dbeed8448c6bb12c" providerId="LiveId" clId="{635273D0-1DFB-4079-BA99-AA257C87458F}"/>
    <pc:docChg chg="undo redo custSel addSld delSld modSld">
      <pc:chgData name="Cheng Ran" userId="dbeed8448c6bb12c" providerId="LiveId" clId="{635273D0-1DFB-4079-BA99-AA257C87458F}" dt="2022-02-21T07:34:07.720" v="3106" actId="47"/>
      <pc:docMkLst>
        <pc:docMk/>
      </pc:docMkLst>
      <pc:sldChg chg="modSp mod">
        <pc:chgData name="Cheng Ran" userId="dbeed8448c6bb12c" providerId="LiveId" clId="{635273D0-1DFB-4079-BA99-AA257C87458F}" dt="2022-02-21T04:50:45.406" v="23" actId="20577"/>
        <pc:sldMkLst>
          <pc:docMk/>
          <pc:sldMk cId="3385293733" sldId="257"/>
        </pc:sldMkLst>
        <pc:spChg chg="mod">
          <ac:chgData name="Cheng Ran" userId="dbeed8448c6bb12c" providerId="LiveId" clId="{635273D0-1DFB-4079-BA99-AA257C87458F}" dt="2022-02-21T04:50:45.406" v="23" actId="20577"/>
          <ac:spMkLst>
            <pc:docMk/>
            <pc:sldMk cId="3385293733" sldId="257"/>
            <ac:spMk id="2" creationId="{33FD282A-579E-4C33-B7C3-4DA1F4362495}"/>
          </ac:spMkLst>
        </pc:spChg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523772265" sldId="258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860643699" sldId="259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756521357" sldId="261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942607329" sldId="262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643232237" sldId="263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918986422" sldId="264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572111270" sldId="265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818886023" sldId="266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264240106" sldId="267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806023767" sldId="268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2065799902" sldId="269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191028368" sldId="270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294332934" sldId="271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094252760" sldId="272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391222188" sldId="273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318962520" sldId="274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058885491" sldId="275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999420046" sldId="276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393896810" sldId="277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2589101338" sldId="278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2322556458" sldId="279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628340342" sldId="280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844907058" sldId="281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4097794756" sldId="282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750497665" sldId="283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920123509" sldId="284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2945139366" sldId="285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2819709825" sldId="286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4282138035" sldId="287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2502641594" sldId="288"/>
        </pc:sldMkLst>
      </pc:sldChg>
      <pc:sldChg chg="addSp delSp modSp new mod">
        <pc:chgData name="Cheng Ran" userId="dbeed8448c6bb12c" providerId="LiveId" clId="{635273D0-1DFB-4079-BA99-AA257C87458F}" dt="2022-02-21T04:58:05.735" v="442" actId="11529"/>
        <pc:sldMkLst>
          <pc:docMk/>
          <pc:sldMk cId="684922242" sldId="290"/>
        </pc:sldMkLst>
        <pc:spChg chg="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2" creationId="{50232FE4-F840-4052-B3A9-D30429F72A30}"/>
          </ac:spMkLst>
        </pc:spChg>
        <pc:spChg chg="del">
          <ac:chgData name="Cheng Ran" userId="dbeed8448c6bb12c" providerId="LiveId" clId="{635273D0-1DFB-4079-BA99-AA257C87458F}" dt="2022-02-21T04:53:23.731" v="107" actId="478"/>
          <ac:spMkLst>
            <pc:docMk/>
            <pc:sldMk cId="684922242" sldId="290"/>
            <ac:spMk id="3" creationId="{AAEFF653-1CDA-4427-B9DD-651355C776D9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4" creationId="{9EAFA539-E82F-45FE-A2B5-E7E45D34F44D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5" creationId="{45BE34C5-3D3C-49BD-A050-55934CC5AD81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6" creationId="{7D7509E7-8BC6-4C20-A827-BFD16272E2BC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7" creationId="{B98313AB-668F-486A-BFC2-114ED35F0593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8" creationId="{0B853941-731C-48D6-9285-DF036D6A6D1A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9" creationId="{4CFB981C-9DAB-4A19-804B-A0EB7141F34A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0" creationId="{E51CC5EE-7267-4E34-B2F7-C798CE8AC1EA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1" creationId="{9D830DCF-F355-4E17-AD9C-AB41B343CE29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2" creationId="{BB9D5B57-F950-45C6-874F-5192D59F0AAB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3" creationId="{99159DD9-5A95-458A-9637-477F7FCBD9E9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4" creationId="{DF148E37-ABCE-4B1F-90EF-DF86746AE251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5" creationId="{BD2DEBDC-AFF3-40A8-AF40-620B49098141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6" creationId="{73303789-7C4B-4B39-A43F-D81D84CC31E3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7" creationId="{16A60E56-CB8C-47A4-B35D-073DAE25439E}"/>
          </ac:spMkLst>
        </pc:spChg>
        <pc:spChg chg="add del mod">
          <ac:chgData name="Cheng Ran" userId="dbeed8448c6bb12c" providerId="LiveId" clId="{635273D0-1DFB-4079-BA99-AA257C87458F}" dt="2022-02-21T04:53:36.986" v="167"/>
          <ac:spMkLst>
            <pc:docMk/>
            <pc:sldMk cId="684922242" sldId="290"/>
            <ac:spMk id="18" creationId="{8FAB4554-D362-42F3-83C3-0FF2F38D621C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9" creationId="{C07A1223-2225-454E-9CA9-E529C916E111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20" creationId="{41958C62-BACE-4CC1-A966-DC67309DEFB2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21" creationId="{AE740F48-C72A-4C3E-9FF9-409FE1F40B51}"/>
          </ac:spMkLst>
        </pc:spChg>
        <pc:cxnChg chg="add">
          <ac:chgData name="Cheng Ran" userId="dbeed8448c6bb12c" providerId="LiveId" clId="{635273D0-1DFB-4079-BA99-AA257C87458F}" dt="2022-02-21T04:58:05.735" v="442" actId="11529"/>
          <ac:cxnSpMkLst>
            <pc:docMk/>
            <pc:sldMk cId="684922242" sldId="290"/>
            <ac:cxnSpMk id="23" creationId="{5DE71179-CBD7-4CC8-8FCD-1624AF75CAAC}"/>
          </ac:cxnSpMkLst>
        </pc:cxnChg>
      </pc:sldChg>
      <pc:sldChg chg="addSp delSp modSp new mod chgLayout">
        <pc:chgData name="Cheng Ran" userId="dbeed8448c6bb12c" providerId="LiveId" clId="{635273D0-1DFB-4079-BA99-AA257C87458F}" dt="2022-02-21T04:57:11.277" v="432" actId="20577"/>
        <pc:sldMkLst>
          <pc:docMk/>
          <pc:sldMk cId="2733330309" sldId="291"/>
        </pc:sldMkLst>
        <pc:spChg chg="del">
          <ac:chgData name="Cheng Ran" userId="dbeed8448c6bb12c" providerId="LiveId" clId="{635273D0-1DFB-4079-BA99-AA257C87458F}" dt="2022-02-21T04:51:20.053" v="27" actId="700"/>
          <ac:spMkLst>
            <pc:docMk/>
            <pc:sldMk cId="2733330309" sldId="291"/>
            <ac:spMk id="2" creationId="{687EE347-4A11-4DC0-B259-F11FFFC60EC4}"/>
          </ac:spMkLst>
        </pc:spChg>
        <pc:spChg chg="del">
          <ac:chgData name="Cheng Ran" userId="dbeed8448c6bb12c" providerId="LiveId" clId="{635273D0-1DFB-4079-BA99-AA257C87458F}" dt="2022-02-21T04:51:20.053" v="27" actId="700"/>
          <ac:spMkLst>
            <pc:docMk/>
            <pc:sldMk cId="2733330309" sldId="291"/>
            <ac:spMk id="3" creationId="{EF956457-83DD-4602-91FE-5E4C0287738C}"/>
          </ac:spMkLst>
        </pc:spChg>
        <pc:spChg chg="add mod ord">
          <ac:chgData name="Cheng Ran" userId="dbeed8448c6bb12c" providerId="LiveId" clId="{635273D0-1DFB-4079-BA99-AA257C87458F}" dt="2022-02-21T04:51:27.502" v="43" actId="20577"/>
          <ac:spMkLst>
            <pc:docMk/>
            <pc:sldMk cId="2733330309" sldId="291"/>
            <ac:spMk id="4" creationId="{D7F6E061-C98D-48D5-BCAB-B3B7C2E2D483}"/>
          </ac:spMkLst>
        </pc:spChg>
        <pc:spChg chg="add mod ord">
          <ac:chgData name="Cheng Ran" userId="dbeed8448c6bb12c" providerId="LiveId" clId="{635273D0-1DFB-4079-BA99-AA257C87458F}" dt="2022-02-21T04:57:11.277" v="432" actId="20577"/>
          <ac:spMkLst>
            <pc:docMk/>
            <pc:sldMk cId="2733330309" sldId="291"/>
            <ac:spMk id="5" creationId="{06ABAD9D-935F-47F6-A1F4-F05C16AAC32C}"/>
          </ac:spMkLst>
        </pc:spChg>
      </pc:sldChg>
      <pc:sldChg chg="addSp delSp modSp new mod">
        <pc:chgData name="Cheng Ran" userId="dbeed8448c6bb12c" providerId="LiveId" clId="{635273D0-1DFB-4079-BA99-AA257C87458F}" dt="2022-02-21T04:55:07.671" v="386" actId="1036"/>
        <pc:sldMkLst>
          <pc:docMk/>
          <pc:sldMk cId="3854375578" sldId="292"/>
        </pc:sldMkLst>
        <pc:spChg chg="mod">
          <ac:chgData name="Cheng Ran" userId="dbeed8448c6bb12c" providerId="LiveId" clId="{635273D0-1DFB-4079-BA99-AA257C87458F}" dt="2022-02-21T04:54:54.051" v="324"/>
          <ac:spMkLst>
            <pc:docMk/>
            <pc:sldMk cId="3854375578" sldId="292"/>
            <ac:spMk id="2" creationId="{305A91F5-6DDB-4264-A183-358F7994838F}"/>
          </ac:spMkLst>
        </pc:spChg>
        <pc:spChg chg="del">
          <ac:chgData name="Cheng Ran" userId="dbeed8448c6bb12c" providerId="LiveId" clId="{635273D0-1DFB-4079-BA99-AA257C87458F}" dt="2022-02-21T04:55:01.429" v="325" actId="478"/>
          <ac:spMkLst>
            <pc:docMk/>
            <pc:sldMk cId="3854375578" sldId="292"/>
            <ac:spMk id="3" creationId="{5AFF9ECB-B6F7-44AA-A451-991186F2592B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4" creationId="{3B302E96-1236-47F2-8296-F51B27B54069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5" creationId="{1186C9C7-1542-4168-B23D-C65AE4B54D7D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6" creationId="{D0BA3D9D-6B00-447A-8720-38B896859769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7" creationId="{CFBF76B8-DD52-484A-86F5-8BB74FC6367A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8" creationId="{66F7BF6E-0A37-4387-86AC-FDE7943A29AA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9" creationId="{DF8C1632-22DD-4980-B5E3-2AF6CB136996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0" creationId="{910970D3-2FF1-41EB-9F04-AF7D494F3D32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1" creationId="{3F2269C5-2888-4011-9566-6E07F1262204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3" creationId="{3D2FCA3C-0CED-4528-8F4E-9DFBA462DD91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4" creationId="{C90C4920-7B2C-40E2-8F57-83CBE4C345BA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5" creationId="{3A2D1DE9-7F9E-4A5C-8D13-AF41DBD26E3D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6" creationId="{4205A582-55B4-47E2-A600-D31A85700FA5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7" creationId="{D97538E3-AD89-4DB8-BC9D-633CB90CD97E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8" creationId="{85FDE27B-3267-477E-853C-534EA6B3A027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9" creationId="{FD65423B-A371-4C6D-8397-BEC32C1385DC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20" creationId="{D4C69EAD-3237-46F1-80B3-279B7B953D65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22" creationId="{452E77A1-92E8-4678-AD0B-E65E35AEB06B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23" creationId="{E116407F-A288-4B82-9F22-29F349AD12F3}"/>
          </ac:spMkLst>
        </pc:spChg>
        <pc:graphicFrameChg chg="add mod">
          <ac:chgData name="Cheng Ran" userId="dbeed8448c6bb12c" providerId="LiveId" clId="{635273D0-1DFB-4079-BA99-AA257C87458F}" dt="2022-02-21T04:55:07.671" v="386" actId="1036"/>
          <ac:graphicFrameMkLst>
            <pc:docMk/>
            <pc:sldMk cId="3854375578" sldId="292"/>
            <ac:graphicFrameMk id="12" creationId="{F1CF92FD-4EF0-4F63-BD6A-C65C88F96451}"/>
          </ac:graphicFrameMkLst>
        </pc:graphicFrameChg>
        <pc:cxnChg chg="add mod">
          <ac:chgData name="Cheng Ran" userId="dbeed8448c6bb12c" providerId="LiveId" clId="{635273D0-1DFB-4079-BA99-AA257C87458F}" dt="2022-02-21T04:55:07.671" v="386" actId="1036"/>
          <ac:cxnSpMkLst>
            <pc:docMk/>
            <pc:sldMk cId="3854375578" sldId="292"/>
            <ac:cxnSpMk id="21" creationId="{2F2D10BC-71BA-42B3-BFB8-0385275E8806}"/>
          </ac:cxnSpMkLst>
        </pc:cxnChg>
        <pc:cxnChg chg="add mod">
          <ac:chgData name="Cheng Ran" userId="dbeed8448c6bb12c" providerId="LiveId" clId="{635273D0-1DFB-4079-BA99-AA257C87458F}" dt="2022-02-21T04:55:07.671" v="386" actId="1036"/>
          <ac:cxnSpMkLst>
            <pc:docMk/>
            <pc:sldMk cId="3854375578" sldId="292"/>
            <ac:cxnSpMk id="24" creationId="{EB1EBE22-6728-476E-AFF7-528B00E0A7F6}"/>
          </ac:cxnSpMkLst>
        </pc:cxnChg>
      </pc:sldChg>
      <pc:sldChg chg="addSp delSp modSp new mod">
        <pc:chgData name="Cheng Ran" userId="dbeed8448c6bb12c" providerId="LiveId" clId="{635273D0-1DFB-4079-BA99-AA257C87458F}" dt="2022-02-21T05:46:42.851" v="488" actId="1076"/>
        <pc:sldMkLst>
          <pc:docMk/>
          <pc:sldMk cId="1099301301" sldId="293"/>
        </pc:sldMkLst>
        <pc:spChg chg="mod">
          <ac:chgData name="Cheng Ran" userId="dbeed8448c6bb12c" providerId="LiveId" clId="{635273D0-1DFB-4079-BA99-AA257C87458F}" dt="2022-02-21T04:55:46.412" v="428" actId="20577"/>
          <ac:spMkLst>
            <pc:docMk/>
            <pc:sldMk cId="1099301301" sldId="293"/>
            <ac:spMk id="2" creationId="{DA97705C-0712-48A0-9DF5-F67238673CF5}"/>
          </ac:spMkLst>
        </pc:spChg>
        <pc:spChg chg="del">
          <ac:chgData name="Cheng Ran" userId="dbeed8448c6bb12c" providerId="LiveId" clId="{635273D0-1DFB-4079-BA99-AA257C87458F}" dt="2022-02-21T04:55:36.602" v="406"/>
          <ac:spMkLst>
            <pc:docMk/>
            <pc:sldMk cId="1099301301" sldId="293"/>
            <ac:spMk id="3" creationId="{842B01C9-4A52-4F43-8FCD-CF23A7F8BC0A}"/>
          </ac:spMkLst>
        </pc:spChg>
        <pc:picChg chg="add mod">
          <ac:chgData name="Cheng Ran" userId="dbeed8448c6bb12c" providerId="LiveId" clId="{635273D0-1DFB-4079-BA99-AA257C87458F}" dt="2022-02-21T05:46:42.851" v="488" actId="1076"/>
          <ac:picMkLst>
            <pc:docMk/>
            <pc:sldMk cId="1099301301" sldId="293"/>
            <ac:picMk id="4" creationId="{881C39B6-7E3A-4269-BDE4-92E8B008AFB5}"/>
          </ac:picMkLst>
        </pc:picChg>
      </pc:sldChg>
      <pc:sldChg chg="addSp modSp add mod modAnim">
        <pc:chgData name="Cheng Ran" userId="dbeed8448c6bb12c" providerId="LiveId" clId="{635273D0-1DFB-4079-BA99-AA257C87458F}" dt="2022-02-21T05:46:24.866" v="485" actId="1076"/>
        <pc:sldMkLst>
          <pc:docMk/>
          <pc:sldMk cId="2768381481" sldId="294"/>
        </pc:sldMkLst>
        <pc:spChg chg="mod">
          <ac:chgData name="Cheng Ran" userId="dbeed8448c6bb12c" providerId="LiveId" clId="{635273D0-1DFB-4079-BA99-AA257C87458F}" dt="2022-02-21T05:43:54.412" v="453" actId="20577"/>
          <ac:spMkLst>
            <pc:docMk/>
            <pc:sldMk cId="2768381481" sldId="294"/>
            <ac:spMk id="2" creationId="{136FAD0A-6C80-45BD-91F8-B65F2609EC95}"/>
          </ac:spMkLst>
        </pc:spChg>
        <pc:spChg chg="mod">
          <ac:chgData name="Cheng Ran" userId="dbeed8448c6bb12c" providerId="LiveId" clId="{635273D0-1DFB-4079-BA99-AA257C87458F}" dt="2022-02-21T05:44:10.170" v="457" actId="14100"/>
          <ac:spMkLst>
            <pc:docMk/>
            <pc:sldMk cId="2768381481" sldId="294"/>
            <ac:spMk id="3" creationId="{A11E3C05-5225-4C7C-9C93-AB2A2408A44D}"/>
          </ac:spMkLst>
        </pc:spChg>
        <pc:spChg chg="add mod">
          <ac:chgData name="Cheng Ran" userId="dbeed8448c6bb12c" providerId="LiveId" clId="{635273D0-1DFB-4079-BA99-AA257C87458F}" dt="2022-02-21T05:44:21.656" v="461" actId="1076"/>
          <ac:spMkLst>
            <pc:docMk/>
            <pc:sldMk cId="2768381481" sldId="294"/>
            <ac:spMk id="4" creationId="{A9B46F7B-3C42-41F5-A16A-0C71B71F3D10}"/>
          </ac:spMkLst>
        </pc:spChg>
        <pc:spChg chg="add mod">
          <ac:chgData name="Cheng Ran" userId="dbeed8448c6bb12c" providerId="LiveId" clId="{635273D0-1DFB-4079-BA99-AA257C87458F}" dt="2022-02-21T05:46:24.866" v="485" actId="1076"/>
          <ac:spMkLst>
            <pc:docMk/>
            <pc:sldMk cId="2768381481" sldId="294"/>
            <ac:spMk id="5" creationId="{5E30ECCE-9D8B-41C0-97AC-A09E3186BF6F}"/>
          </ac:spMkLst>
        </pc:spChg>
      </pc:sldChg>
      <pc:sldChg chg="modSp new del mod">
        <pc:chgData name="Cheng Ran" userId="dbeed8448c6bb12c" providerId="LiveId" clId="{635273D0-1DFB-4079-BA99-AA257C87458F}" dt="2022-02-21T05:43:40.870" v="445" actId="2696"/>
        <pc:sldMkLst>
          <pc:docMk/>
          <pc:sldMk cId="3379855557" sldId="294"/>
        </pc:sldMkLst>
        <pc:spChg chg="mod">
          <ac:chgData name="Cheng Ran" userId="dbeed8448c6bb12c" providerId="LiveId" clId="{635273D0-1DFB-4079-BA99-AA257C87458F}" dt="2022-02-21T05:43:39.341" v="444"/>
          <ac:spMkLst>
            <pc:docMk/>
            <pc:sldMk cId="3379855557" sldId="294"/>
            <ac:spMk id="2" creationId="{136FAD0A-6C80-45BD-91F8-B65F2609EC95}"/>
          </ac:spMkLst>
        </pc:spChg>
      </pc:sldChg>
      <pc:sldChg chg="modSp new mod">
        <pc:chgData name="Cheng Ran" userId="dbeed8448c6bb12c" providerId="LiveId" clId="{635273D0-1DFB-4079-BA99-AA257C87458F}" dt="2022-02-21T05:48:39.969" v="545" actId="15"/>
        <pc:sldMkLst>
          <pc:docMk/>
          <pc:sldMk cId="1699718560" sldId="295"/>
        </pc:sldMkLst>
        <pc:spChg chg="mod">
          <ac:chgData name="Cheng Ran" userId="dbeed8448c6bb12c" providerId="LiveId" clId="{635273D0-1DFB-4079-BA99-AA257C87458F}" dt="2022-02-21T05:46:55.393" v="490"/>
          <ac:spMkLst>
            <pc:docMk/>
            <pc:sldMk cId="1699718560" sldId="295"/>
            <ac:spMk id="2" creationId="{9551DEF0-D5AE-420D-94BD-2C9D0E70B92C}"/>
          </ac:spMkLst>
        </pc:spChg>
        <pc:spChg chg="mod">
          <ac:chgData name="Cheng Ran" userId="dbeed8448c6bb12c" providerId="LiveId" clId="{635273D0-1DFB-4079-BA99-AA257C87458F}" dt="2022-02-21T05:48:39.969" v="545" actId="15"/>
          <ac:spMkLst>
            <pc:docMk/>
            <pc:sldMk cId="1699718560" sldId="295"/>
            <ac:spMk id="3" creationId="{5471E5D2-2D82-45B8-AE0C-67B8023790BF}"/>
          </ac:spMkLst>
        </pc:spChg>
      </pc:sldChg>
      <pc:sldChg chg="addSp modSp new mod">
        <pc:chgData name="Cheng Ran" userId="dbeed8448c6bb12c" providerId="LiveId" clId="{635273D0-1DFB-4079-BA99-AA257C87458F}" dt="2022-02-21T05:53:48.632" v="592"/>
        <pc:sldMkLst>
          <pc:docMk/>
          <pc:sldMk cId="3184272537" sldId="296"/>
        </pc:sldMkLst>
        <pc:spChg chg="mod">
          <ac:chgData name="Cheng Ran" userId="dbeed8448c6bb12c" providerId="LiveId" clId="{635273D0-1DFB-4079-BA99-AA257C87458F}" dt="2022-02-21T05:49:25.636" v="547"/>
          <ac:spMkLst>
            <pc:docMk/>
            <pc:sldMk cId="3184272537" sldId="296"/>
            <ac:spMk id="2" creationId="{4613CA2A-FC6A-4231-B015-BEF1F1C3C7AC}"/>
          </ac:spMkLst>
        </pc:spChg>
        <pc:spChg chg="mod">
          <ac:chgData name="Cheng Ran" userId="dbeed8448c6bb12c" providerId="LiveId" clId="{635273D0-1DFB-4079-BA99-AA257C87458F}" dt="2022-02-21T05:53:48.632" v="592"/>
          <ac:spMkLst>
            <pc:docMk/>
            <pc:sldMk cId="3184272537" sldId="296"/>
            <ac:spMk id="3" creationId="{3495B8B4-FF27-487D-99F8-1627E3CB44C6}"/>
          </ac:spMkLst>
        </pc:spChg>
        <pc:spChg chg="add mod">
          <ac:chgData name="Cheng Ran" userId="dbeed8448c6bb12c" providerId="LiveId" clId="{635273D0-1DFB-4079-BA99-AA257C87458F}" dt="2022-02-21T05:51:14.170" v="580" actId="1076"/>
          <ac:spMkLst>
            <pc:docMk/>
            <pc:sldMk cId="3184272537" sldId="296"/>
            <ac:spMk id="4" creationId="{16636FD0-83E7-4C11-8BC7-0EE1A937907F}"/>
          </ac:spMkLst>
        </pc:spChg>
      </pc:sldChg>
      <pc:sldChg chg="addSp delSp modSp add mod">
        <pc:chgData name="Cheng Ran" userId="dbeed8448c6bb12c" providerId="LiveId" clId="{635273D0-1DFB-4079-BA99-AA257C87458F}" dt="2022-02-21T05:58:04.143" v="733" actId="20577"/>
        <pc:sldMkLst>
          <pc:docMk/>
          <pc:sldMk cId="1956971627" sldId="297"/>
        </pc:sldMkLst>
        <pc:spChg chg="mod">
          <ac:chgData name="Cheng Ran" userId="dbeed8448c6bb12c" providerId="LiveId" clId="{635273D0-1DFB-4079-BA99-AA257C87458F}" dt="2022-02-21T05:54:43.999" v="608" actId="20577"/>
          <ac:spMkLst>
            <pc:docMk/>
            <pc:sldMk cId="1956971627" sldId="297"/>
            <ac:spMk id="2" creationId="{4613CA2A-FC6A-4231-B015-BEF1F1C3C7AC}"/>
          </ac:spMkLst>
        </pc:spChg>
        <pc:spChg chg="mod">
          <ac:chgData name="Cheng Ran" userId="dbeed8448c6bb12c" providerId="LiveId" clId="{635273D0-1DFB-4079-BA99-AA257C87458F}" dt="2022-02-21T05:58:04.143" v="733" actId="20577"/>
          <ac:spMkLst>
            <pc:docMk/>
            <pc:sldMk cId="1956971627" sldId="297"/>
            <ac:spMk id="3" creationId="{3495B8B4-FF27-487D-99F8-1627E3CB44C6}"/>
          </ac:spMkLst>
        </pc:spChg>
        <pc:spChg chg="del">
          <ac:chgData name="Cheng Ran" userId="dbeed8448c6bb12c" providerId="LiveId" clId="{635273D0-1DFB-4079-BA99-AA257C87458F}" dt="2022-02-21T05:54:46.238" v="609" actId="478"/>
          <ac:spMkLst>
            <pc:docMk/>
            <pc:sldMk cId="1956971627" sldId="297"/>
            <ac:spMk id="4" creationId="{16636FD0-83E7-4C11-8BC7-0EE1A937907F}"/>
          </ac:spMkLst>
        </pc:spChg>
        <pc:spChg chg="add mod">
          <ac:chgData name="Cheng Ran" userId="dbeed8448c6bb12c" providerId="LiveId" clId="{635273D0-1DFB-4079-BA99-AA257C87458F}" dt="2022-02-21T05:54:52.539" v="611" actId="1076"/>
          <ac:spMkLst>
            <pc:docMk/>
            <pc:sldMk cId="1956971627" sldId="297"/>
            <ac:spMk id="5" creationId="{899BBEC6-3B43-4970-979E-22C83937BCF2}"/>
          </ac:spMkLst>
        </pc:spChg>
      </pc:sldChg>
      <pc:sldChg chg="modSp new del mod modAnim">
        <pc:chgData name="Cheng Ran" userId="dbeed8448c6bb12c" providerId="LiveId" clId="{635273D0-1DFB-4079-BA99-AA257C87458F}" dt="2022-02-21T06:01:43.881" v="795" actId="47"/>
        <pc:sldMkLst>
          <pc:docMk/>
          <pc:sldMk cId="2172607167" sldId="298"/>
        </pc:sldMkLst>
        <pc:spChg chg="mod">
          <ac:chgData name="Cheng Ran" userId="dbeed8448c6bb12c" providerId="LiveId" clId="{635273D0-1DFB-4079-BA99-AA257C87458F}" dt="2022-02-21T05:58:30.014" v="735"/>
          <ac:spMkLst>
            <pc:docMk/>
            <pc:sldMk cId="2172607167" sldId="298"/>
            <ac:spMk id="2" creationId="{2F42CBE3-C9E9-4142-98E4-64160A1D87B1}"/>
          </ac:spMkLst>
        </pc:spChg>
        <pc:spChg chg="mod">
          <ac:chgData name="Cheng Ran" userId="dbeed8448c6bb12c" providerId="LiveId" clId="{635273D0-1DFB-4079-BA99-AA257C87458F}" dt="2022-02-21T06:00:52.678" v="779" actId="20577"/>
          <ac:spMkLst>
            <pc:docMk/>
            <pc:sldMk cId="2172607167" sldId="298"/>
            <ac:spMk id="3" creationId="{695B6CE0-4207-4EF2-BCB3-CCADB41389AD}"/>
          </ac:spMkLst>
        </pc:spChg>
      </pc:sldChg>
      <pc:sldChg chg="modSp add mod modAnim">
        <pc:chgData name="Cheng Ran" userId="dbeed8448c6bb12c" providerId="LiveId" clId="{635273D0-1DFB-4079-BA99-AA257C87458F}" dt="2022-02-21T06:17:04.073" v="1382"/>
        <pc:sldMkLst>
          <pc:docMk/>
          <pc:sldMk cId="3746886536" sldId="299"/>
        </pc:sldMkLst>
        <pc:spChg chg="mod">
          <ac:chgData name="Cheng Ran" userId="dbeed8448c6bb12c" providerId="LiveId" clId="{635273D0-1DFB-4079-BA99-AA257C87458F}" dt="2022-02-21T06:17:04.073" v="1382"/>
          <ac:spMkLst>
            <pc:docMk/>
            <pc:sldMk cId="3746886536" sldId="299"/>
            <ac:spMk id="3" creationId="{695B6CE0-4207-4EF2-BCB3-CCADB41389AD}"/>
          </ac:spMkLst>
        </pc:spChg>
      </pc:sldChg>
      <pc:sldChg chg="modSp new mod modAnim">
        <pc:chgData name="Cheng Ran" userId="dbeed8448c6bb12c" providerId="LiveId" clId="{635273D0-1DFB-4079-BA99-AA257C87458F}" dt="2022-02-21T06:16:24.656" v="1370"/>
        <pc:sldMkLst>
          <pc:docMk/>
          <pc:sldMk cId="3802757248" sldId="300"/>
        </pc:sldMkLst>
        <pc:spChg chg="mod">
          <ac:chgData name="Cheng Ran" userId="dbeed8448c6bb12c" providerId="LiveId" clId="{635273D0-1DFB-4079-BA99-AA257C87458F}" dt="2022-02-21T06:10:24.024" v="1175"/>
          <ac:spMkLst>
            <pc:docMk/>
            <pc:sldMk cId="3802757248" sldId="300"/>
            <ac:spMk id="2" creationId="{F690C74D-BEBC-421C-94AB-4FFE8A2350B9}"/>
          </ac:spMkLst>
        </pc:spChg>
        <pc:spChg chg="mod">
          <ac:chgData name="Cheng Ran" userId="dbeed8448c6bb12c" providerId="LiveId" clId="{635273D0-1DFB-4079-BA99-AA257C87458F}" dt="2022-02-21T06:16:24.656" v="1370"/>
          <ac:spMkLst>
            <pc:docMk/>
            <pc:sldMk cId="3802757248" sldId="300"/>
            <ac:spMk id="3" creationId="{BBF1AF71-F97A-436F-828C-9C98F5C98087}"/>
          </ac:spMkLst>
        </pc:spChg>
      </pc:sldChg>
      <pc:sldChg chg="addSp modSp new mod">
        <pc:chgData name="Cheng Ran" userId="dbeed8448c6bb12c" providerId="LiveId" clId="{635273D0-1DFB-4079-BA99-AA257C87458F}" dt="2022-02-21T06:12:03.555" v="1204"/>
        <pc:sldMkLst>
          <pc:docMk/>
          <pc:sldMk cId="3714020858" sldId="301"/>
        </pc:sldMkLst>
        <pc:spChg chg="mod">
          <ac:chgData name="Cheng Ran" userId="dbeed8448c6bb12c" providerId="LiveId" clId="{635273D0-1DFB-4079-BA99-AA257C87458F}" dt="2022-02-21T06:01:51.342" v="797"/>
          <ac:spMkLst>
            <pc:docMk/>
            <pc:sldMk cId="3714020858" sldId="301"/>
            <ac:spMk id="2" creationId="{C8DC2526-C7A5-4975-AAA2-672DACB07AD9}"/>
          </ac:spMkLst>
        </pc:spChg>
        <pc:spChg chg="mod">
          <ac:chgData name="Cheng Ran" userId="dbeed8448c6bb12c" providerId="LiveId" clId="{635273D0-1DFB-4079-BA99-AA257C87458F}" dt="2022-02-21T06:12:03.555" v="1204"/>
          <ac:spMkLst>
            <pc:docMk/>
            <pc:sldMk cId="3714020858" sldId="301"/>
            <ac:spMk id="3" creationId="{58342E9B-CB41-4421-B578-0F099A2C4057}"/>
          </ac:spMkLst>
        </pc:spChg>
        <pc:spChg chg="add mod">
          <ac:chgData name="Cheng Ran" userId="dbeed8448c6bb12c" providerId="LiveId" clId="{635273D0-1DFB-4079-BA99-AA257C87458F}" dt="2022-02-21T06:08:59.693" v="1071" actId="14100"/>
          <ac:spMkLst>
            <pc:docMk/>
            <pc:sldMk cId="3714020858" sldId="301"/>
            <ac:spMk id="4" creationId="{8D1D4B95-B57D-40BF-9B08-E3853F1C3B58}"/>
          </ac:spMkLst>
        </pc:spChg>
      </pc:sldChg>
      <pc:sldChg chg="addSp delSp modSp add mod">
        <pc:chgData name="Cheng Ran" userId="dbeed8448c6bb12c" providerId="LiveId" clId="{635273D0-1DFB-4079-BA99-AA257C87458F}" dt="2022-02-21T06:14:05.812" v="1298" actId="1076"/>
        <pc:sldMkLst>
          <pc:docMk/>
          <pc:sldMk cId="2366096146" sldId="302"/>
        </pc:sldMkLst>
        <pc:spChg chg="mod">
          <ac:chgData name="Cheng Ran" userId="dbeed8448c6bb12c" providerId="LiveId" clId="{635273D0-1DFB-4079-BA99-AA257C87458F}" dt="2022-02-21T06:09:14.686" v="1073"/>
          <ac:spMkLst>
            <pc:docMk/>
            <pc:sldMk cId="2366096146" sldId="302"/>
            <ac:spMk id="2" creationId="{C8DC2526-C7A5-4975-AAA2-672DACB07AD9}"/>
          </ac:spMkLst>
        </pc:spChg>
        <pc:spChg chg="mod">
          <ac:chgData name="Cheng Ran" userId="dbeed8448c6bb12c" providerId="LiveId" clId="{635273D0-1DFB-4079-BA99-AA257C87458F}" dt="2022-02-21T06:09:43.104" v="1077" actId="14100"/>
          <ac:spMkLst>
            <pc:docMk/>
            <pc:sldMk cId="2366096146" sldId="302"/>
            <ac:spMk id="3" creationId="{58342E9B-CB41-4421-B578-0F099A2C4057}"/>
          </ac:spMkLst>
        </pc:spChg>
        <pc:spChg chg="del">
          <ac:chgData name="Cheng Ran" userId="dbeed8448c6bb12c" providerId="LiveId" clId="{635273D0-1DFB-4079-BA99-AA257C87458F}" dt="2022-02-21T06:09:29.531" v="1076" actId="478"/>
          <ac:spMkLst>
            <pc:docMk/>
            <pc:sldMk cId="2366096146" sldId="302"/>
            <ac:spMk id="4" creationId="{8D1D4B95-B57D-40BF-9B08-E3853F1C3B58}"/>
          </ac:spMkLst>
        </pc:spChg>
        <pc:picChg chg="add mod">
          <ac:chgData name="Cheng Ran" userId="dbeed8448c6bb12c" providerId="LiveId" clId="{635273D0-1DFB-4079-BA99-AA257C87458F}" dt="2022-02-21T06:14:05.812" v="1298" actId="1076"/>
          <ac:picMkLst>
            <pc:docMk/>
            <pc:sldMk cId="2366096146" sldId="302"/>
            <ac:picMk id="5" creationId="{86C82239-C064-4321-8146-807B48F616BA}"/>
          </ac:picMkLst>
        </pc:picChg>
        <pc:picChg chg="add mod">
          <ac:chgData name="Cheng Ran" userId="dbeed8448c6bb12c" providerId="LiveId" clId="{635273D0-1DFB-4079-BA99-AA257C87458F}" dt="2022-02-21T06:10:01.126" v="1174" actId="1036"/>
          <ac:picMkLst>
            <pc:docMk/>
            <pc:sldMk cId="2366096146" sldId="302"/>
            <ac:picMk id="6" creationId="{7F1C4C7F-E59D-4AC9-8E53-29A0991F8E1A}"/>
          </ac:picMkLst>
        </pc:picChg>
        <pc:picChg chg="add mod">
          <ac:chgData name="Cheng Ran" userId="dbeed8448c6bb12c" providerId="LiveId" clId="{635273D0-1DFB-4079-BA99-AA257C87458F}" dt="2022-02-21T06:10:01.126" v="1174" actId="1036"/>
          <ac:picMkLst>
            <pc:docMk/>
            <pc:sldMk cId="2366096146" sldId="302"/>
            <ac:picMk id="7" creationId="{FE5B49A1-A262-4DE9-9FD7-3CA5D36A0B0A}"/>
          </ac:picMkLst>
        </pc:picChg>
      </pc:sldChg>
      <pc:sldChg chg="modSp add mod modAnim">
        <pc:chgData name="Cheng Ran" userId="dbeed8448c6bb12c" providerId="LiveId" clId="{635273D0-1DFB-4079-BA99-AA257C87458F}" dt="2022-02-21T06:15:48.522" v="1367" actId="15"/>
        <pc:sldMkLst>
          <pc:docMk/>
          <pc:sldMk cId="1702348628" sldId="303"/>
        </pc:sldMkLst>
        <pc:spChg chg="mod">
          <ac:chgData name="Cheng Ran" userId="dbeed8448c6bb12c" providerId="LiveId" clId="{635273D0-1DFB-4079-BA99-AA257C87458F}" dt="2022-02-21T06:15:48.522" v="1367" actId="15"/>
          <ac:spMkLst>
            <pc:docMk/>
            <pc:sldMk cId="1702348628" sldId="303"/>
            <ac:spMk id="3" creationId="{BBF1AF71-F97A-436F-828C-9C98F5C98087}"/>
          </ac:spMkLst>
        </pc:spChg>
      </pc:sldChg>
      <pc:sldChg chg="add del">
        <pc:chgData name="Cheng Ran" userId="dbeed8448c6bb12c" providerId="LiveId" clId="{635273D0-1DFB-4079-BA99-AA257C87458F}" dt="2022-02-21T06:11:38.316" v="1191"/>
        <pc:sldMkLst>
          <pc:docMk/>
          <pc:sldMk cId="3018477717" sldId="303"/>
        </pc:sldMkLst>
      </pc:sldChg>
      <pc:sldChg chg="modSp new mod modAnim">
        <pc:chgData name="Cheng Ran" userId="dbeed8448c6bb12c" providerId="LiveId" clId="{635273D0-1DFB-4079-BA99-AA257C87458F}" dt="2022-02-21T06:18:48.596" v="1423"/>
        <pc:sldMkLst>
          <pc:docMk/>
          <pc:sldMk cId="3637487902" sldId="304"/>
        </pc:sldMkLst>
        <pc:spChg chg="mod">
          <ac:chgData name="Cheng Ran" userId="dbeed8448c6bb12c" providerId="LiveId" clId="{635273D0-1DFB-4079-BA99-AA257C87458F}" dt="2022-02-21T06:18:41.943" v="1422" actId="20577"/>
          <ac:spMkLst>
            <pc:docMk/>
            <pc:sldMk cId="3637487902" sldId="304"/>
            <ac:spMk id="2" creationId="{102414DA-6A1B-4543-AECE-2C1E2433CC7B}"/>
          </ac:spMkLst>
        </pc:spChg>
        <pc:spChg chg="mod">
          <ac:chgData name="Cheng Ran" userId="dbeed8448c6bb12c" providerId="LiveId" clId="{635273D0-1DFB-4079-BA99-AA257C87458F}" dt="2022-02-21T06:18:23.264" v="1421" actId="20577"/>
          <ac:spMkLst>
            <pc:docMk/>
            <pc:sldMk cId="3637487902" sldId="304"/>
            <ac:spMk id="3" creationId="{AFD96DA2-8CE3-46AA-BB3A-ED821EFEAEBF}"/>
          </ac:spMkLst>
        </pc:spChg>
      </pc:sldChg>
      <pc:sldChg chg="addSp modSp add mod">
        <pc:chgData name="Cheng Ran" userId="dbeed8448c6bb12c" providerId="LiveId" clId="{635273D0-1DFB-4079-BA99-AA257C87458F}" dt="2022-02-21T06:19:17.590" v="1426" actId="1076"/>
        <pc:sldMkLst>
          <pc:docMk/>
          <pc:sldMk cId="2199217075" sldId="305"/>
        </pc:sldMkLst>
        <pc:spChg chg="add mod">
          <ac:chgData name="Cheng Ran" userId="dbeed8448c6bb12c" providerId="LiveId" clId="{635273D0-1DFB-4079-BA99-AA257C87458F}" dt="2022-02-21T06:19:17.590" v="1426" actId="1076"/>
          <ac:spMkLst>
            <pc:docMk/>
            <pc:sldMk cId="2199217075" sldId="305"/>
            <ac:spMk id="6" creationId="{B8366A61-7AE9-48D8-B5E0-4006514197BB}"/>
          </ac:spMkLst>
        </pc:spChg>
      </pc:sldChg>
      <pc:sldChg chg="addSp modSp new mod">
        <pc:chgData name="Cheng Ran" userId="dbeed8448c6bb12c" providerId="LiveId" clId="{635273D0-1DFB-4079-BA99-AA257C87458F}" dt="2022-02-21T06:26:09.746" v="1572" actId="20577"/>
        <pc:sldMkLst>
          <pc:docMk/>
          <pc:sldMk cId="1390682575" sldId="306"/>
        </pc:sldMkLst>
        <pc:spChg chg="mod">
          <ac:chgData name="Cheng Ran" userId="dbeed8448c6bb12c" providerId="LiveId" clId="{635273D0-1DFB-4079-BA99-AA257C87458F}" dt="2022-02-21T06:19:54.946" v="1441" actId="20577"/>
          <ac:spMkLst>
            <pc:docMk/>
            <pc:sldMk cId="1390682575" sldId="306"/>
            <ac:spMk id="2" creationId="{5DC1D19E-5FC5-43A4-B134-731037D7A752}"/>
          </ac:spMkLst>
        </pc:spChg>
        <pc:spChg chg="mod">
          <ac:chgData name="Cheng Ran" userId="dbeed8448c6bb12c" providerId="LiveId" clId="{635273D0-1DFB-4079-BA99-AA257C87458F}" dt="2022-02-21T06:26:09.746" v="1572" actId="20577"/>
          <ac:spMkLst>
            <pc:docMk/>
            <pc:sldMk cId="1390682575" sldId="306"/>
            <ac:spMk id="3" creationId="{6F89D666-F189-4EFB-BD00-733AC299EE1E}"/>
          </ac:spMkLst>
        </pc:spChg>
        <pc:picChg chg="add mod">
          <ac:chgData name="Cheng Ran" userId="dbeed8448c6bb12c" providerId="LiveId" clId="{635273D0-1DFB-4079-BA99-AA257C87458F}" dt="2022-02-21T06:22:23.558" v="1492" actId="1076"/>
          <ac:picMkLst>
            <pc:docMk/>
            <pc:sldMk cId="1390682575" sldId="306"/>
            <ac:picMk id="5" creationId="{1FE3FB9E-CFBB-4A33-B910-1F8842AC079C}"/>
          </ac:picMkLst>
        </pc:picChg>
      </pc:sldChg>
      <pc:sldChg chg="modSp new mod">
        <pc:chgData name="Cheng Ran" userId="dbeed8448c6bb12c" providerId="LiveId" clId="{635273D0-1DFB-4079-BA99-AA257C87458F}" dt="2022-02-21T06:27:46.825" v="1631" actId="12"/>
        <pc:sldMkLst>
          <pc:docMk/>
          <pc:sldMk cId="3661340809" sldId="307"/>
        </pc:sldMkLst>
        <pc:spChg chg="mod">
          <ac:chgData name="Cheng Ran" userId="dbeed8448c6bb12c" providerId="LiveId" clId="{635273D0-1DFB-4079-BA99-AA257C87458F}" dt="2022-02-21T06:27:39.321" v="1628" actId="20577"/>
          <ac:spMkLst>
            <pc:docMk/>
            <pc:sldMk cId="3661340809" sldId="307"/>
            <ac:spMk id="2" creationId="{E12F8217-56D1-4EA0-A791-A35E4896A327}"/>
          </ac:spMkLst>
        </pc:spChg>
        <pc:spChg chg="mod">
          <ac:chgData name="Cheng Ran" userId="dbeed8448c6bb12c" providerId="LiveId" clId="{635273D0-1DFB-4079-BA99-AA257C87458F}" dt="2022-02-21T06:27:46.825" v="1631" actId="12"/>
          <ac:spMkLst>
            <pc:docMk/>
            <pc:sldMk cId="3661340809" sldId="307"/>
            <ac:spMk id="3" creationId="{3957B701-AE91-421E-817B-691963BF204B}"/>
          </ac:spMkLst>
        </pc:spChg>
      </pc:sldChg>
      <pc:sldChg chg="addSp modSp new mod modAnim">
        <pc:chgData name="Cheng Ran" userId="dbeed8448c6bb12c" providerId="LiveId" clId="{635273D0-1DFB-4079-BA99-AA257C87458F}" dt="2022-02-21T06:30:23.331" v="1754"/>
        <pc:sldMkLst>
          <pc:docMk/>
          <pc:sldMk cId="1624054568" sldId="308"/>
        </pc:sldMkLst>
        <pc:spChg chg="mod">
          <ac:chgData name="Cheng Ran" userId="dbeed8448c6bb12c" providerId="LiveId" clId="{635273D0-1DFB-4079-BA99-AA257C87458F}" dt="2022-02-21T06:30:15.038" v="1753" actId="20577"/>
          <ac:spMkLst>
            <pc:docMk/>
            <pc:sldMk cId="1624054568" sldId="308"/>
            <ac:spMk id="2" creationId="{84211EAF-1F95-493C-864C-4D6C5DA67A3C}"/>
          </ac:spMkLst>
        </pc:spChg>
        <pc:spChg chg="mod">
          <ac:chgData name="Cheng Ran" userId="dbeed8448c6bb12c" providerId="LiveId" clId="{635273D0-1DFB-4079-BA99-AA257C87458F}" dt="2022-02-21T06:29:51.077" v="1692" actId="27636"/>
          <ac:spMkLst>
            <pc:docMk/>
            <pc:sldMk cId="1624054568" sldId="308"/>
            <ac:spMk id="3" creationId="{118F46DD-B9CF-44E9-8A74-7BB1C6B2E176}"/>
          </ac:spMkLst>
        </pc:spChg>
        <pc:picChg chg="add mod">
          <ac:chgData name="Cheng Ran" userId="dbeed8448c6bb12c" providerId="LiveId" clId="{635273D0-1DFB-4079-BA99-AA257C87458F}" dt="2022-02-21T06:28:59.346" v="1669" actId="1076"/>
          <ac:picMkLst>
            <pc:docMk/>
            <pc:sldMk cId="1624054568" sldId="308"/>
            <ac:picMk id="5" creationId="{807189F3-A8B0-4D2A-96F7-49FF5B136F02}"/>
          </ac:picMkLst>
        </pc:picChg>
      </pc:sldChg>
      <pc:sldChg chg="modSp new">
        <pc:chgData name="Cheng Ran" userId="dbeed8448c6bb12c" providerId="LiveId" clId="{635273D0-1DFB-4079-BA99-AA257C87458F}" dt="2022-02-21T06:31:23.616" v="1795" actId="20577"/>
        <pc:sldMkLst>
          <pc:docMk/>
          <pc:sldMk cId="2524313999" sldId="309"/>
        </pc:sldMkLst>
        <pc:spChg chg="mod">
          <ac:chgData name="Cheng Ran" userId="dbeed8448c6bb12c" providerId="LiveId" clId="{635273D0-1DFB-4079-BA99-AA257C87458F}" dt="2022-02-21T06:30:39.203" v="1778" actId="20577"/>
          <ac:spMkLst>
            <pc:docMk/>
            <pc:sldMk cId="2524313999" sldId="309"/>
            <ac:spMk id="2" creationId="{1D3240F5-2D10-48C0-943D-E3543C6F90C2}"/>
          </ac:spMkLst>
        </pc:spChg>
        <pc:spChg chg="mod">
          <ac:chgData name="Cheng Ran" userId="dbeed8448c6bb12c" providerId="LiveId" clId="{635273D0-1DFB-4079-BA99-AA257C87458F}" dt="2022-02-21T06:31:23.616" v="1795" actId="20577"/>
          <ac:spMkLst>
            <pc:docMk/>
            <pc:sldMk cId="2524313999" sldId="309"/>
            <ac:spMk id="3" creationId="{2586A39C-CE05-4A80-8ED2-560196C26401}"/>
          </ac:spMkLst>
        </pc:spChg>
      </pc:sldChg>
      <pc:sldChg chg="modSp new mod modAnim">
        <pc:chgData name="Cheng Ran" userId="dbeed8448c6bb12c" providerId="LiveId" clId="{635273D0-1DFB-4079-BA99-AA257C87458F}" dt="2022-02-21T06:33:17.052" v="1873"/>
        <pc:sldMkLst>
          <pc:docMk/>
          <pc:sldMk cId="2560034610" sldId="310"/>
        </pc:sldMkLst>
        <pc:spChg chg="mod">
          <ac:chgData name="Cheng Ran" userId="dbeed8448c6bb12c" providerId="LiveId" clId="{635273D0-1DFB-4079-BA99-AA257C87458F}" dt="2022-02-21T06:32:09.673" v="1845" actId="255"/>
          <ac:spMkLst>
            <pc:docMk/>
            <pc:sldMk cId="2560034610" sldId="310"/>
            <ac:spMk id="2" creationId="{FD24E4EB-E2E5-49B4-B3BC-5589CE79076C}"/>
          </ac:spMkLst>
        </pc:spChg>
        <pc:spChg chg="mod">
          <ac:chgData name="Cheng Ran" userId="dbeed8448c6bb12c" providerId="LiveId" clId="{635273D0-1DFB-4079-BA99-AA257C87458F}" dt="2022-02-21T06:33:10.693" v="1872" actId="15"/>
          <ac:spMkLst>
            <pc:docMk/>
            <pc:sldMk cId="2560034610" sldId="310"/>
            <ac:spMk id="3" creationId="{68CE7DBA-AF11-4981-9599-F96E8C9B9E44}"/>
          </ac:spMkLst>
        </pc:spChg>
      </pc:sldChg>
      <pc:sldChg chg="modSp new mod">
        <pc:chgData name="Cheng Ran" userId="dbeed8448c6bb12c" providerId="LiveId" clId="{635273D0-1DFB-4079-BA99-AA257C87458F}" dt="2022-02-21T06:37:58.780" v="2001" actId="113"/>
        <pc:sldMkLst>
          <pc:docMk/>
          <pc:sldMk cId="2324466710" sldId="311"/>
        </pc:sldMkLst>
        <pc:spChg chg="mod">
          <ac:chgData name="Cheng Ran" userId="dbeed8448c6bb12c" providerId="LiveId" clId="{635273D0-1DFB-4079-BA99-AA257C87458F}" dt="2022-02-21T06:33:37.686" v="1897" actId="20577"/>
          <ac:spMkLst>
            <pc:docMk/>
            <pc:sldMk cId="2324466710" sldId="311"/>
            <ac:spMk id="2" creationId="{EC7D114A-B73C-4541-91D0-162D9686F961}"/>
          </ac:spMkLst>
        </pc:spChg>
        <pc:spChg chg="mod">
          <ac:chgData name="Cheng Ran" userId="dbeed8448c6bb12c" providerId="LiveId" clId="{635273D0-1DFB-4079-BA99-AA257C87458F}" dt="2022-02-21T06:37:58.780" v="2001" actId="113"/>
          <ac:spMkLst>
            <pc:docMk/>
            <pc:sldMk cId="2324466710" sldId="311"/>
            <ac:spMk id="3" creationId="{7AF354AA-3926-4180-A3F5-4EDA7F642668}"/>
          </ac:spMkLst>
        </pc:spChg>
      </pc:sldChg>
      <pc:sldChg chg="addSp delSp modSp new mod">
        <pc:chgData name="Cheng Ran" userId="dbeed8448c6bb12c" providerId="LiveId" clId="{635273D0-1DFB-4079-BA99-AA257C87458F}" dt="2022-02-21T06:39:27.072" v="2041" actId="20577"/>
        <pc:sldMkLst>
          <pc:docMk/>
          <pc:sldMk cId="2458293919" sldId="312"/>
        </pc:sldMkLst>
        <pc:spChg chg="mod">
          <ac:chgData name="Cheng Ran" userId="dbeed8448c6bb12c" providerId="LiveId" clId="{635273D0-1DFB-4079-BA99-AA257C87458F}" dt="2022-02-21T06:36:38.350" v="1970" actId="20577"/>
          <ac:spMkLst>
            <pc:docMk/>
            <pc:sldMk cId="2458293919" sldId="312"/>
            <ac:spMk id="2" creationId="{278AFF9A-A78C-44E0-B065-7314FE551E89}"/>
          </ac:spMkLst>
        </pc:spChg>
        <pc:spChg chg="mod">
          <ac:chgData name="Cheng Ran" userId="dbeed8448c6bb12c" providerId="LiveId" clId="{635273D0-1DFB-4079-BA99-AA257C87458F}" dt="2022-02-21T06:37:09.990" v="1985" actId="5793"/>
          <ac:spMkLst>
            <pc:docMk/>
            <pc:sldMk cId="2458293919" sldId="312"/>
            <ac:spMk id="3" creationId="{2261A0BF-5D67-4390-A6A0-64C5B7E86A1F}"/>
          </ac:spMkLst>
        </pc:spChg>
        <pc:spChg chg="add mod">
          <ac:chgData name="Cheng Ran" userId="dbeed8448c6bb12c" providerId="LiveId" clId="{635273D0-1DFB-4079-BA99-AA257C87458F}" dt="2022-02-21T06:37:50.989" v="1999" actId="113"/>
          <ac:spMkLst>
            <pc:docMk/>
            <pc:sldMk cId="2458293919" sldId="312"/>
            <ac:spMk id="6" creationId="{7A9E5955-4806-4371-B127-A1BAA7745346}"/>
          </ac:spMkLst>
        </pc:spChg>
        <pc:spChg chg="add del mod">
          <ac:chgData name="Cheng Ran" userId="dbeed8448c6bb12c" providerId="LiveId" clId="{635273D0-1DFB-4079-BA99-AA257C87458F}" dt="2022-02-21T06:38:07.685" v="2003" actId="478"/>
          <ac:spMkLst>
            <pc:docMk/>
            <pc:sldMk cId="2458293919" sldId="312"/>
            <ac:spMk id="7" creationId="{984CDD26-76B4-4F60-819F-83E16ADB4AD1}"/>
          </ac:spMkLst>
        </pc:spChg>
        <pc:spChg chg="add del mod">
          <ac:chgData name="Cheng Ran" userId="dbeed8448c6bb12c" providerId="LiveId" clId="{635273D0-1DFB-4079-BA99-AA257C87458F}" dt="2022-02-21T06:38:07.685" v="2003" actId="478"/>
          <ac:spMkLst>
            <pc:docMk/>
            <pc:sldMk cId="2458293919" sldId="312"/>
            <ac:spMk id="8" creationId="{348D1BBA-9A35-4132-8C9A-19F619A3B4F9}"/>
          </ac:spMkLst>
        </pc:spChg>
        <pc:spChg chg="add mod">
          <ac:chgData name="Cheng Ran" userId="dbeed8448c6bb12c" providerId="LiveId" clId="{635273D0-1DFB-4079-BA99-AA257C87458F}" dt="2022-02-21T06:38:12.229" v="2006" actId="1076"/>
          <ac:spMkLst>
            <pc:docMk/>
            <pc:sldMk cId="2458293919" sldId="312"/>
            <ac:spMk id="9" creationId="{A1489795-B3A7-4592-B1FD-2911D759AF1B}"/>
          </ac:spMkLst>
        </pc:spChg>
        <pc:spChg chg="add mod">
          <ac:chgData name="Cheng Ran" userId="dbeed8448c6bb12c" providerId="LiveId" clId="{635273D0-1DFB-4079-BA99-AA257C87458F}" dt="2022-02-21T06:38:15.812" v="2008" actId="1076"/>
          <ac:spMkLst>
            <pc:docMk/>
            <pc:sldMk cId="2458293919" sldId="312"/>
            <ac:spMk id="10" creationId="{869095EE-FAD5-4B53-9F91-C5368CC8847F}"/>
          </ac:spMkLst>
        </pc:spChg>
        <pc:spChg chg="add mod">
          <ac:chgData name="Cheng Ran" userId="dbeed8448c6bb12c" providerId="LiveId" clId="{635273D0-1DFB-4079-BA99-AA257C87458F}" dt="2022-02-21T06:38:21.324" v="2010" actId="1076"/>
          <ac:spMkLst>
            <pc:docMk/>
            <pc:sldMk cId="2458293919" sldId="312"/>
            <ac:spMk id="11" creationId="{3889B081-8E3D-4F75-8DE0-A06EAD62A69D}"/>
          </ac:spMkLst>
        </pc:spChg>
        <pc:spChg chg="add del mod">
          <ac:chgData name="Cheng Ran" userId="dbeed8448c6bb12c" providerId="LiveId" clId="{635273D0-1DFB-4079-BA99-AA257C87458F}" dt="2022-02-21T06:39:04.792" v="2029"/>
          <ac:spMkLst>
            <pc:docMk/>
            <pc:sldMk cId="2458293919" sldId="312"/>
            <ac:spMk id="12" creationId="{EF092E0F-4EB2-4C7F-A1A5-676AC5A19ECD}"/>
          </ac:spMkLst>
        </pc:spChg>
        <pc:spChg chg="add mod">
          <ac:chgData name="Cheng Ran" userId="dbeed8448c6bb12c" providerId="LiveId" clId="{635273D0-1DFB-4079-BA99-AA257C87458F}" dt="2022-02-21T06:39:04.022" v="2027" actId="1076"/>
          <ac:spMkLst>
            <pc:docMk/>
            <pc:sldMk cId="2458293919" sldId="312"/>
            <ac:spMk id="13" creationId="{302D4C78-625E-4DD4-91F9-0E74A07347DC}"/>
          </ac:spMkLst>
        </pc:spChg>
        <pc:spChg chg="add mod">
          <ac:chgData name="Cheng Ran" userId="dbeed8448c6bb12c" providerId="LiveId" clId="{635273D0-1DFB-4079-BA99-AA257C87458F}" dt="2022-02-21T06:39:10.150" v="2033" actId="20577"/>
          <ac:spMkLst>
            <pc:docMk/>
            <pc:sldMk cId="2458293919" sldId="312"/>
            <ac:spMk id="14" creationId="{D9BCF76E-8275-4DC7-A778-A130AC3A44CE}"/>
          </ac:spMkLst>
        </pc:spChg>
        <pc:spChg chg="add mod">
          <ac:chgData name="Cheng Ran" userId="dbeed8448c6bb12c" providerId="LiveId" clId="{635273D0-1DFB-4079-BA99-AA257C87458F}" dt="2022-02-21T06:39:18.228" v="2037" actId="20577"/>
          <ac:spMkLst>
            <pc:docMk/>
            <pc:sldMk cId="2458293919" sldId="312"/>
            <ac:spMk id="15" creationId="{AE153181-1737-46CB-8FD6-4D2E12EE0210}"/>
          </ac:spMkLst>
        </pc:spChg>
        <pc:spChg chg="add mod">
          <ac:chgData name="Cheng Ran" userId="dbeed8448c6bb12c" providerId="LiveId" clId="{635273D0-1DFB-4079-BA99-AA257C87458F}" dt="2022-02-21T06:39:27.072" v="2041" actId="20577"/>
          <ac:spMkLst>
            <pc:docMk/>
            <pc:sldMk cId="2458293919" sldId="312"/>
            <ac:spMk id="16" creationId="{9E2A87E1-D033-4E0C-87D6-2717D28D5383}"/>
          </ac:spMkLst>
        </pc:spChg>
        <pc:picChg chg="add mod">
          <ac:chgData name="Cheng Ran" userId="dbeed8448c6bb12c" providerId="LiveId" clId="{635273D0-1DFB-4079-BA99-AA257C87458F}" dt="2022-02-21T06:36:59.654" v="1973" actId="1076"/>
          <ac:picMkLst>
            <pc:docMk/>
            <pc:sldMk cId="2458293919" sldId="312"/>
            <ac:picMk id="5" creationId="{77F6EE03-26A5-4491-BBA8-98E4E822679A}"/>
          </ac:picMkLst>
        </pc:picChg>
      </pc:sldChg>
      <pc:sldChg chg="modSp new mod">
        <pc:chgData name="Cheng Ran" userId="dbeed8448c6bb12c" providerId="LiveId" clId="{635273D0-1DFB-4079-BA99-AA257C87458F}" dt="2022-02-21T06:42:21.481" v="2145" actId="20577"/>
        <pc:sldMkLst>
          <pc:docMk/>
          <pc:sldMk cId="3065993886" sldId="313"/>
        </pc:sldMkLst>
        <pc:spChg chg="mod">
          <ac:chgData name="Cheng Ran" userId="dbeed8448c6bb12c" providerId="LiveId" clId="{635273D0-1DFB-4079-BA99-AA257C87458F}" dt="2022-02-21T06:39:55.631" v="2065" actId="20577"/>
          <ac:spMkLst>
            <pc:docMk/>
            <pc:sldMk cId="3065993886" sldId="313"/>
            <ac:spMk id="2" creationId="{29A24051-4F4B-49C4-AF22-B2365E88D634}"/>
          </ac:spMkLst>
        </pc:spChg>
        <pc:spChg chg="mod">
          <ac:chgData name="Cheng Ran" userId="dbeed8448c6bb12c" providerId="LiveId" clId="{635273D0-1DFB-4079-BA99-AA257C87458F}" dt="2022-02-21T06:42:21.481" v="2145" actId="20577"/>
          <ac:spMkLst>
            <pc:docMk/>
            <pc:sldMk cId="3065993886" sldId="313"/>
            <ac:spMk id="3" creationId="{EB3B29F2-AC6F-444F-8174-17739BF81972}"/>
          </ac:spMkLst>
        </pc:spChg>
      </pc:sldChg>
      <pc:sldChg chg="addSp delSp modSp new mod modAnim">
        <pc:chgData name="Cheng Ran" userId="dbeed8448c6bb12c" providerId="LiveId" clId="{635273D0-1DFB-4079-BA99-AA257C87458F}" dt="2022-02-21T06:43:24.116" v="2160" actId="22"/>
        <pc:sldMkLst>
          <pc:docMk/>
          <pc:sldMk cId="1757920713" sldId="314"/>
        </pc:sldMkLst>
        <pc:spChg chg="mod">
          <ac:chgData name="Cheng Ran" userId="dbeed8448c6bb12c" providerId="LiveId" clId="{635273D0-1DFB-4079-BA99-AA257C87458F}" dt="2022-02-21T06:42:50.533" v="2156" actId="20577"/>
          <ac:spMkLst>
            <pc:docMk/>
            <pc:sldMk cId="1757920713" sldId="314"/>
            <ac:spMk id="2" creationId="{8F0D74D3-CD8F-4238-BA5F-57868D628267}"/>
          </ac:spMkLst>
        </pc:spChg>
        <pc:spChg chg="mod">
          <ac:chgData name="Cheng Ran" userId="dbeed8448c6bb12c" providerId="LiveId" clId="{635273D0-1DFB-4079-BA99-AA257C87458F}" dt="2022-02-21T06:42:55.999" v="2157"/>
          <ac:spMkLst>
            <pc:docMk/>
            <pc:sldMk cId="1757920713" sldId="314"/>
            <ac:spMk id="3" creationId="{F847A907-82E6-4171-99E3-71EB6395B906}"/>
          </ac:spMkLst>
        </pc:spChg>
        <pc:spChg chg="add del">
          <ac:chgData name="Cheng Ran" userId="dbeed8448c6bb12c" providerId="LiveId" clId="{635273D0-1DFB-4079-BA99-AA257C87458F}" dt="2022-02-21T06:43:24.116" v="2160" actId="22"/>
          <ac:spMkLst>
            <pc:docMk/>
            <pc:sldMk cId="1757920713" sldId="314"/>
            <ac:spMk id="5" creationId="{64D499D4-F78B-4A93-9474-F57FE6E7DEFF}"/>
          </ac:spMkLst>
        </pc:spChg>
      </pc:sldChg>
      <pc:sldChg chg="addSp delSp modSp add mod modAnim">
        <pc:chgData name="Cheng Ran" userId="dbeed8448c6bb12c" providerId="LiveId" clId="{635273D0-1DFB-4079-BA99-AA257C87458F}" dt="2022-02-21T07:15:54.721" v="2586" actId="20577"/>
        <pc:sldMkLst>
          <pc:docMk/>
          <pc:sldMk cId="1531581531" sldId="315"/>
        </pc:sldMkLst>
        <pc:spChg chg="mod">
          <ac:chgData name="Cheng Ran" userId="dbeed8448c6bb12c" providerId="LiveId" clId="{635273D0-1DFB-4079-BA99-AA257C87458F}" dt="2022-02-21T07:15:54.721" v="2586" actId="20577"/>
          <ac:spMkLst>
            <pc:docMk/>
            <pc:sldMk cId="1531581531" sldId="315"/>
            <ac:spMk id="3" creationId="{F847A907-82E6-4171-99E3-71EB6395B906}"/>
          </ac:spMkLst>
        </pc:spChg>
        <pc:spChg chg="add del">
          <ac:chgData name="Cheng Ran" userId="dbeed8448c6bb12c" providerId="LiveId" clId="{635273D0-1DFB-4079-BA99-AA257C87458F}" dt="2022-02-21T07:01:34.143" v="2238" actId="22"/>
          <ac:spMkLst>
            <pc:docMk/>
            <pc:sldMk cId="1531581531" sldId="315"/>
            <ac:spMk id="5" creationId="{700DE173-85D2-4CEF-9611-CC3136FC7519}"/>
          </ac:spMkLst>
        </pc:spChg>
      </pc:sldChg>
      <pc:sldChg chg="modSp add mod modAnim">
        <pc:chgData name="Cheng Ran" userId="dbeed8448c6bb12c" providerId="LiveId" clId="{635273D0-1DFB-4079-BA99-AA257C87458F}" dt="2022-02-21T07:15:38.578" v="2577"/>
        <pc:sldMkLst>
          <pc:docMk/>
          <pc:sldMk cId="326429038" sldId="316"/>
        </pc:sldMkLst>
        <pc:spChg chg="mod">
          <ac:chgData name="Cheng Ran" userId="dbeed8448c6bb12c" providerId="LiveId" clId="{635273D0-1DFB-4079-BA99-AA257C87458F}" dt="2022-02-21T07:01:53.979" v="2254" actId="20577"/>
          <ac:spMkLst>
            <pc:docMk/>
            <pc:sldMk cId="326429038" sldId="316"/>
            <ac:spMk id="2" creationId="{8F0D74D3-CD8F-4238-BA5F-57868D628267}"/>
          </ac:spMkLst>
        </pc:spChg>
        <pc:spChg chg="mod">
          <ac:chgData name="Cheng Ran" userId="dbeed8448c6bb12c" providerId="LiveId" clId="{635273D0-1DFB-4079-BA99-AA257C87458F}" dt="2022-02-21T07:15:25.659" v="2576" actId="20577"/>
          <ac:spMkLst>
            <pc:docMk/>
            <pc:sldMk cId="326429038" sldId="316"/>
            <ac:spMk id="3" creationId="{F847A907-82E6-4171-99E3-71EB6395B906}"/>
          </ac:spMkLst>
        </pc:spChg>
      </pc:sldChg>
      <pc:sldChg chg="modSp new mod modAnim">
        <pc:chgData name="Cheng Ran" userId="dbeed8448c6bb12c" providerId="LiveId" clId="{635273D0-1DFB-4079-BA99-AA257C87458F}" dt="2022-02-21T07:15:18.811" v="2573" actId="20577"/>
        <pc:sldMkLst>
          <pc:docMk/>
          <pc:sldMk cId="1212797730" sldId="317"/>
        </pc:sldMkLst>
        <pc:spChg chg="mod">
          <ac:chgData name="Cheng Ran" userId="dbeed8448c6bb12c" providerId="LiveId" clId="{635273D0-1DFB-4079-BA99-AA257C87458F}" dt="2022-02-21T07:06:37.782" v="2399" actId="20577"/>
          <ac:spMkLst>
            <pc:docMk/>
            <pc:sldMk cId="1212797730" sldId="317"/>
            <ac:spMk id="2" creationId="{342B7E5F-9491-4542-A9DD-A6BDB7D7E1F4}"/>
          </ac:spMkLst>
        </pc:spChg>
        <pc:spChg chg="mod">
          <ac:chgData name="Cheng Ran" userId="dbeed8448c6bb12c" providerId="LiveId" clId="{635273D0-1DFB-4079-BA99-AA257C87458F}" dt="2022-02-21T07:15:18.811" v="2573" actId="20577"/>
          <ac:spMkLst>
            <pc:docMk/>
            <pc:sldMk cId="1212797730" sldId="317"/>
            <ac:spMk id="3" creationId="{DCD0B352-C543-4E48-AE81-673FF747C632}"/>
          </ac:spMkLst>
        </pc:spChg>
      </pc:sldChg>
      <pc:sldChg chg="modSp new mod modAnim">
        <pc:chgData name="Cheng Ran" userId="dbeed8448c6bb12c" providerId="LiveId" clId="{635273D0-1DFB-4079-BA99-AA257C87458F}" dt="2022-02-21T07:14:01.779" v="2548" actId="113"/>
        <pc:sldMkLst>
          <pc:docMk/>
          <pc:sldMk cId="1919945992" sldId="318"/>
        </pc:sldMkLst>
        <pc:spChg chg="mod">
          <ac:chgData name="Cheng Ran" userId="dbeed8448c6bb12c" providerId="LiveId" clId="{635273D0-1DFB-4079-BA99-AA257C87458F}" dt="2022-02-21T07:06:51.647" v="2414" actId="20577"/>
          <ac:spMkLst>
            <pc:docMk/>
            <pc:sldMk cId="1919945992" sldId="318"/>
            <ac:spMk id="2" creationId="{70817A90-2302-4AA3-9E91-F8CCBED25276}"/>
          </ac:spMkLst>
        </pc:spChg>
        <pc:spChg chg="mod">
          <ac:chgData name="Cheng Ran" userId="dbeed8448c6bb12c" providerId="LiveId" clId="{635273D0-1DFB-4079-BA99-AA257C87458F}" dt="2022-02-21T07:14:01.779" v="2548" actId="113"/>
          <ac:spMkLst>
            <pc:docMk/>
            <pc:sldMk cId="1919945992" sldId="318"/>
            <ac:spMk id="3" creationId="{136B946F-0ADF-42B3-842C-2F68D4A9E12D}"/>
          </ac:spMkLst>
        </pc:spChg>
      </pc:sldChg>
      <pc:sldChg chg="addSp delSp modSp add mod modAnim">
        <pc:chgData name="Cheng Ran" userId="dbeed8448c6bb12c" providerId="LiveId" clId="{635273D0-1DFB-4079-BA99-AA257C87458F}" dt="2022-02-21T07:13:40.604" v="2546" actId="1076"/>
        <pc:sldMkLst>
          <pc:docMk/>
          <pc:sldMk cId="4073329001" sldId="319"/>
        </pc:sldMkLst>
        <pc:spChg chg="mod">
          <ac:chgData name="Cheng Ran" userId="dbeed8448c6bb12c" providerId="LiveId" clId="{635273D0-1DFB-4079-BA99-AA257C87458F}" dt="2022-02-21T07:11:12.204" v="2527" actId="20577"/>
          <ac:spMkLst>
            <pc:docMk/>
            <pc:sldMk cId="4073329001" sldId="319"/>
            <ac:spMk id="2" creationId="{70817A90-2302-4AA3-9E91-F8CCBED25276}"/>
          </ac:spMkLst>
        </pc:spChg>
        <pc:spChg chg="del mod">
          <ac:chgData name="Cheng Ran" userId="dbeed8448c6bb12c" providerId="LiveId" clId="{635273D0-1DFB-4079-BA99-AA257C87458F}" dt="2022-02-21T07:11:07.453" v="2517"/>
          <ac:spMkLst>
            <pc:docMk/>
            <pc:sldMk cId="4073329001" sldId="319"/>
            <ac:spMk id="3" creationId="{136B946F-0ADF-42B3-842C-2F68D4A9E12D}"/>
          </ac:spMkLst>
        </pc:spChg>
        <pc:spChg chg="add del mod">
          <ac:chgData name="Cheng Ran" userId="dbeed8448c6bb12c" providerId="LiveId" clId="{635273D0-1DFB-4079-BA99-AA257C87458F}" dt="2022-02-21T07:12:48.531" v="2533" actId="478"/>
          <ac:spMkLst>
            <pc:docMk/>
            <pc:sldMk cId="4073329001" sldId="319"/>
            <ac:spMk id="5" creationId="{50D615C7-664F-41BB-A448-E9F171A799C7}"/>
          </ac:spMkLst>
        </pc:spChg>
        <pc:picChg chg="add del mod">
          <ac:chgData name="Cheng Ran" userId="dbeed8448c6bb12c" providerId="LiveId" clId="{635273D0-1DFB-4079-BA99-AA257C87458F}" dt="2022-02-21T07:12:30.323" v="2528" actId="478"/>
          <ac:picMkLst>
            <pc:docMk/>
            <pc:sldMk cId="4073329001" sldId="319"/>
            <ac:picMk id="4" creationId="{F6B1EA3C-10FF-4CC6-828C-1EE8D642061E}"/>
          </ac:picMkLst>
        </pc:picChg>
        <pc:picChg chg="add mod">
          <ac:chgData name="Cheng Ran" userId="dbeed8448c6bb12c" providerId="LiveId" clId="{635273D0-1DFB-4079-BA99-AA257C87458F}" dt="2022-02-21T07:13:40.604" v="2546" actId="1076"/>
          <ac:picMkLst>
            <pc:docMk/>
            <pc:sldMk cId="4073329001" sldId="319"/>
            <ac:picMk id="7" creationId="{9451F819-888D-4C8F-BFF1-C780F26DAA63}"/>
          </ac:picMkLst>
        </pc:picChg>
        <pc:picChg chg="add del mod">
          <ac:chgData name="Cheng Ran" userId="dbeed8448c6bb12c" providerId="LiveId" clId="{635273D0-1DFB-4079-BA99-AA257C87458F}" dt="2022-02-21T07:12:59.387" v="2535" actId="478"/>
          <ac:picMkLst>
            <pc:docMk/>
            <pc:sldMk cId="4073329001" sldId="319"/>
            <ac:picMk id="1026" creationId="{286AA17A-A096-4531-A658-09BA56523FFB}"/>
          </ac:picMkLst>
        </pc:picChg>
      </pc:sldChg>
      <pc:sldChg chg="modSp new mod">
        <pc:chgData name="Cheng Ran" userId="dbeed8448c6bb12c" providerId="LiveId" clId="{635273D0-1DFB-4079-BA99-AA257C87458F}" dt="2022-02-21T07:19:18.892" v="2661" actId="20577"/>
        <pc:sldMkLst>
          <pc:docMk/>
          <pc:sldMk cId="4139916602" sldId="320"/>
        </pc:sldMkLst>
        <pc:spChg chg="mod">
          <ac:chgData name="Cheng Ran" userId="dbeed8448c6bb12c" providerId="LiveId" clId="{635273D0-1DFB-4079-BA99-AA257C87458F}" dt="2022-02-21T07:14:19.728" v="2554" actId="20577"/>
          <ac:spMkLst>
            <pc:docMk/>
            <pc:sldMk cId="4139916602" sldId="320"/>
            <ac:spMk id="2" creationId="{70236F05-045B-4734-82F1-20A02A4F02B3}"/>
          </ac:spMkLst>
        </pc:spChg>
        <pc:spChg chg="mod">
          <ac:chgData name="Cheng Ran" userId="dbeed8448c6bb12c" providerId="LiveId" clId="{635273D0-1DFB-4079-BA99-AA257C87458F}" dt="2022-02-21T07:19:18.892" v="2661" actId="20577"/>
          <ac:spMkLst>
            <pc:docMk/>
            <pc:sldMk cId="4139916602" sldId="320"/>
            <ac:spMk id="3" creationId="{4B99AF81-C4D8-4EDB-BDA6-504C5FEDA38F}"/>
          </ac:spMkLst>
        </pc:spChg>
      </pc:sldChg>
      <pc:sldChg chg="new del">
        <pc:chgData name="Cheng Ran" userId="dbeed8448c6bb12c" providerId="LiveId" clId="{635273D0-1DFB-4079-BA99-AA257C87458F}" dt="2022-02-21T07:19:50.278" v="2664" actId="47"/>
        <pc:sldMkLst>
          <pc:docMk/>
          <pc:sldMk cId="3081252614" sldId="321"/>
        </pc:sldMkLst>
      </pc:sldChg>
      <pc:sldChg chg="addSp delSp modSp add mod">
        <pc:chgData name="Cheng Ran" userId="dbeed8448c6bb12c" providerId="LiveId" clId="{635273D0-1DFB-4079-BA99-AA257C87458F}" dt="2022-02-21T07:27:26.481" v="2844" actId="22"/>
        <pc:sldMkLst>
          <pc:docMk/>
          <pc:sldMk cId="101630153" sldId="322"/>
        </pc:sldMkLst>
        <pc:spChg chg="mod">
          <ac:chgData name="Cheng Ran" userId="dbeed8448c6bb12c" providerId="LiveId" clId="{635273D0-1DFB-4079-BA99-AA257C87458F}" dt="2022-02-21T07:27:08.601" v="2842" actId="20577"/>
          <ac:spMkLst>
            <pc:docMk/>
            <pc:sldMk cId="101630153" sldId="322"/>
            <ac:spMk id="3" creationId="{4B99AF81-C4D8-4EDB-BDA6-504C5FEDA38F}"/>
          </ac:spMkLst>
        </pc:spChg>
        <pc:spChg chg="add del">
          <ac:chgData name="Cheng Ran" userId="dbeed8448c6bb12c" providerId="LiveId" clId="{635273D0-1DFB-4079-BA99-AA257C87458F}" dt="2022-02-21T07:27:26.481" v="2844" actId="22"/>
          <ac:spMkLst>
            <pc:docMk/>
            <pc:sldMk cId="101630153" sldId="322"/>
            <ac:spMk id="5" creationId="{A96F96B9-C126-412A-95BC-FFD1C8B6794E}"/>
          </ac:spMkLst>
        </pc:spChg>
      </pc:sldChg>
      <pc:sldChg chg="addSp delSp modSp add mod">
        <pc:chgData name="Cheng Ran" userId="dbeed8448c6bb12c" providerId="LiveId" clId="{635273D0-1DFB-4079-BA99-AA257C87458F}" dt="2022-02-21T07:30:26.577" v="2951"/>
        <pc:sldMkLst>
          <pc:docMk/>
          <pc:sldMk cId="3813839989" sldId="323"/>
        </pc:sldMkLst>
        <pc:spChg chg="mod">
          <ac:chgData name="Cheng Ran" userId="dbeed8448c6bb12c" providerId="LiveId" clId="{635273D0-1DFB-4079-BA99-AA257C87458F}" dt="2022-02-21T07:27:38.968" v="2860" actId="20577"/>
          <ac:spMkLst>
            <pc:docMk/>
            <pc:sldMk cId="3813839989" sldId="323"/>
            <ac:spMk id="2" creationId="{70236F05-045B-4734-82F1-20A02A4F02B3}"/>
          </ac:spMkLst>
        </pc:spChg>
        <pc:spChg chg="mod">
          <ac:chgData name="Cheng Ran" userId="dbeed8448c6bb12c" providerId="LiveId" clId="{635273D0-1DFB-4079-BA99-AA257C87458F}" dt="2022-02-21T07:30:11.959" v="2949" actId="20577"/>
          <ac:spMkLst>
            <pc:docMk/>
            <pc:sldMk cId="3813839989" sldId="323"/>
            <ac:spMk id="3" creationId="{4B99AF81-C4D8-4EDB-BDA6-504C5FEDA38F}"/>
          </ac:spMkLst>
        </pc:spChg>
        <pc:picChg chg="add mod">
          <ac:chgData name="Cheng Ran" userId="dbeed8448c6bb12c" providerId="LiveId" clId="{635273D0-1DFB-4079-BA99-AA257C87458F}" dt="2022-02-21T07:29:13.344" v="2926" actId="1076"/>
          <ac:picMkLst>
            <pc:docMk/>
            <pc:sldMk cId="3813839989" sldId="323"/>
            <ac:picMk id="4" creationId="{773ECB09-9D7C-4081-AD01-5F22A34493C8}"/>
          </ac:picMkLst>
        </pc:picChg>
        <pc:picChg chg="add del mod">
          <ac:chgData name="Cheng Ran" userId="dbeed8448c6bb12c" providerId="LiveId" clId="{635273D0-1DFB-4079-BA99-AA257C87458F}" dt="2022-02-21T07:30:26.577" v="2951"/>
          <ac:picMkLst>
            <pc:docMk/>
            <pc:sldMk cId="3813839989" sldId="323"/>
            <ac:picMk id="5" creationId="{E420617C-14D4-405F-81B0-5C73D56DFF38}"/>
          </ac:picMkLst>
        </pc:picChg>
      </pc:sldChg>
      <pc:sldChg chg="delSp modSp add mod">
        <pc:chgData name="Cheng Ran" userId="dbeed8448c6bb12c" providerId="LiveId" clId="{635273D0-1DFB-4079-BA99-AA257C87458F}" dt="2022-02-21T07:32:07.103" v="2980" actId="20577"/>
        <pc:sldMkLst>
          <pc:docMk/>
          <pc:sldMk cId="3489898761" sldId="324"/>
        </pc:sldMkLst>
        <pc:spChg chg="mod">
          <ac:chgData name="Cheng Ran" userId="dbeed8448c6bb12c" providerId="LiveId" clId="{635273D0-1DFB-4079-BA99-AA257C87458F}" dt="2022-02-21T07:30:37.855" v="2953"/>
          <ac:spMkLst>
            <pc:docMk/>
            <pc:sldMk cId="3489898761" sldId="324"/>
            <ac:spMk id="2" creationId="{70236F05-045B-4734-82F1-20A02A4F02B3}"/>
          </ac:spMkLst>
        </pc:spChg>
        <pc:spChg chg="mod">
          <ac:chgData name="Cheng Ran" userId="dbeed8448c6bb12c" providerId="LiveId" clId="{635273D0-1DFB-4079-BA99-AA257C87458F}" dt="2022-02-21T07:32:07.103" v="2980" actId="20577"/>
          <ac:spMkLst>
            <pc:docMk/>
            <pc:sldMk cId="3489898761" sldId="324"/>
            <ac:spMk id="3" creationId="{4B99AF81-C4D8-4EDB-BDA6-504C5FEDA38F}"/>
          </ac:spMkLst>
        </pc:spChg>
        <pc:picChg chg="del">
          <ac:chgData name="Cheng Ran" userId="dbeed8448c6bb12c" providerId="LiveId" clId="{635273D0-1DFB-4079-BA99-AA257C87458F}" dt="2022-02-21T07:30:40.956" v="2955" actId="478"/>
          <ac:picMkLst>
            <pc:docMk/>
            <pc:sldMk cId="3489898761" sldId="324"/>
            <ac:picMk id="4" creationId="{773ECB09-9D7C-4081-AD01-5F22A34493C8}"/>
          </ac:picMkLst>
        </pc:picChg>
      </pc:sldChg>
      <pc:sldChg chg="addSp delSp modSp new mod">
        <pc:chgData name="Cheng Ran" userId="dbeed8448c6bb12c" providerId="LiveId" clId="{635273D0-1DFB-4079-BA99-AA257C87458F}" dt="2022-02-21T07:33:07.467" v="3042" actId="1076"/>
        <pc:sldMkLst>
          <pc:docMk/>
          <pc:sldMk cId="12577218" sldId="325"/>
        </pc:sldMkLst>
        <pc:spChg chg="mod">
          <ac:chgData name="Cheng Ran" userId="dbeed8448c6bb12c" providerId="LiveId" clId="{635273D0-1DFB-4079-BA99-AA257C87458F}" dt="2022-02-21T07:32:44.955" v="3037"/>
          <ac:spMkLst>
            <pc:docMk/>
            <pc:sldMk cId="12577218" sldId="325"/>
            <ac:spMk id="2" creationId="{8E76AE3B-C3B8-40D4-930B-ECB04D299BDD}"/>
          </ac:spMkLst>
        </pc:spChg>
        <pc:spChg chg="del mod">
          <ac:chgData name="Cheng Ran" userId="dbeed8448c6bb12c" providerId="LiveId" clId="{635273D0-1DFB-4079-BA99-AA257C87458F}" dt="2022-02-21T07:33:03.555" v="3041" actId="22"/>
          <ac:spMkLst>
            <pc:docMk/>
            <pc:sldMk cId="12577218" sldId="325"/>
            <ac:spMk id="3" creationId="{EA37685A-BE17-412F-8592-0FE23234F89D}"/>
          </ac:spMkLst>
        </pc:spChg>
        <pc:picChg chg="add mod ord">
          <ac:chgData name="Cheng Ran" userId="dbeed8448c6bb12c" providerId="LiveId" clId="{635273D0-1DFB-4079-BA99-AA257C87458F}" dt="2022-02-21T07:33:07.467" v="3042" actId="1076"/>
          <ac:picMkLst>
            <pc:docMk/>
            <pc:sldMk cId="12577218" sldId="325"/>
            <ac:picMk id="5" creationId="{E3D1E3F0-59AD-441F-8D29-444079CB691D}"/>
          </ac:picMkLst>
        </pc:picChg>
      </pc:sldChg>
      <pc:sldChg chg="modSp new del mod">
        <pc:chgData name="Cheng Ran" userId="dbeed8448c6bb12c" providerId="LiveId" clId="{635273D0-1DFB-4079-BA99-AA257C87458F}" dt="2022-02-21T07:34:07.720" v="3106" actId="47"/>
        <pc:sldMkLst>
          <pc:docMk/>
          <pc:sldMk cId="3122994830" sldId="326"/>
        </pc:sldMkLst>
        <pc:spChg chg="mod">
          <ac:chgData name="Cheng Ran" userId="dbeed8448c6bb12c" providerId="LiveId" clId="{635273D0-1DFB-4079-BA99-AA257C87458F}" dt="2022-02-21T07:33:40.400" v="3095" actId="20577"/>
          <ac:spMkLst>
            <pc:docMk/>
            <pc:sldMk cId="3122994830" sldId="326"/>
            <ac:spMk id="2" creationId="{4A917394-9A59-4969-B9DB-0BFE5F1D4665}"/>
          </ac:spMkLst>
        </pc:spChg>
        <pc:spChg chg="mod">
          <ac:chgData name="Cheng Ran" userId="dbeed8448c6bb12c" providerId="LiveId" clId="{635273D0-1DFB-4079-BA99-AA257C87458F}" dt="2022-02-21T07:34:05.715" v="3105"/>
          <ac:spMkLst>
            <pc:docMk/>
            <pc:sldMk cId="3122994830" sldId="326"/>
            <ac:spMk id="3" creationId="{ED94F658-12DA-4C74-B510-3699510989A8}"/>
          </ac:spMkLst>
        </pc:spChg>
      </pc:sldChg>
    </pc:docChg>
  </pc:docChgLst>
  <pc:docChgLst>
    <pc:chgData name="Cheng Ran" userId="dbeed8448c6bb12c" providerId="LiveId" clId="{D3E44819-094A-4FF7-BC8B-39CE69467472}"/>
    <pc:docChg chg="undo custSel addSld delSld modSld">
      <pc:chgData name="Cheng Ran" userId="dbeed8448c6bb12c" providerId="LiveId" clId="{D3E44819-094A-4FF7-BC8B-39CE69467472}" dt="2022-02-14T07:38:54.455" v="2040" actId="20577"/>
      <pc:docMkLst>
        <pc:docMk/>
      </pc:docMkLst>
      <pc:sldChg chg="modSp add del mod">
        <pc:chgData name="Cheng Ran" userId="dbeed8448c6bb12c" providerId="LiveId" clId="{D3E44819-094A-4FF7-BC8B-39CE69467472}" dt="2022-02-14T06:32:38.752" v="45" actId="20577"/>
        <pc:sldMkLst>
          <pc:docMk/>
          <pc:sldMk cId="3385293733" sldId="257"/>
        </pc:sldMkLst>
        <pc:spChg chg="mod">
          <ac:chgData name="Cheng Ran" userId="dbeed8448c6bb12c" providerId="LiveId" clId="{D3E44819-094A-4FF7-BC8B-39CE69467472}" dt="2022-02-14T06:32:38.752" v="45" actId="20577"/>
          <ac:spMkLst>
            <pc:docMk/>
            <pc:sldMk cId="3385293733" sldId="257"/>
            <ac:spMk id="2" creationId="{33FD282A-579E-4C33-B7C3-4DA1F4362495}"/>
          </ac:spMkLst>
        </pc:spChg>
      </pc:sldChg>
      <pc:sldChg chg="addSp delSp modSp mod">
        <pc:chgData name="Cheng Ran" userId="dbeed8448c6bb12c" providerId="LiveId" clId="{D3E44819-094A-4FF7-BC8B-39CE69467472}" dt="2022-02-14T06:50:25.963" v="100" actId="478"/>
        <pc:sldMkLst>
          <pc:docMk/>
          <pc:sldMk cId="3523772265" sldId="258"/>
        </pc:sldMkLst>
        <pc:spChg chg="mod">
          <ac:chgData name="Cheng Ran" userId="dbeed8448c6bb12c" providerId="LiveId" clId="{D3E44819-094A-4FF7-BC8B-39CE69467472}" dt="2022-02-14T06:49:10.668" v="66" actId="20577"/>
          <ac:spMkLst>
            <pc:docMk/>
            <pc:sldMk cId="3523772265" sldId="258"/>
            <ac:spMk id="2" creationId="{56B5A35F-CBF1-4958-984C-405A745CF94E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4" creationId="{CF2B16D3-71ED-4D7F-A8F5-3878FE386343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9" creationId="{1A41D16B-F013-443D-814B-727E0FAED449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10" creationId="{2736ED6F-75BC-4D20-A70A-4D16AAE5BD8B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12" creationId="{758033DA-FAF1-429B-A4F0-7BDEE5C7B886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13" creationId="{364BA5A2-D62E-4583-84B6-1EA178AAC40C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14" creationId="{17C8572B-E1EA-4B8E-83DF-A52EC202BF58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15" creationId="{CF484A8B-5C83-48FB-8AFF-98600A069925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18" creationId="{4484C677-6810-45FF-9DBD-BD2B64BFCC54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19" creationId="{6623CEE7-BCF0-47A2-B26D-ECB835048D57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0" creationId="{AFDCD589-5190-4CDE-A9DF-8DE30C5F7B8B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1" creationId="{CB274334-BEC7-4091-ACE1-BAB2F1EFE20C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2" creationId="{BDA0CC6A-692F-46FE-A092-8B6EFE056721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3" creationId="{631D55BA-3F3C-4427-AD82-3085588BE7C4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4" creationId="{3B810631-3E8D-4180-84B9-754A36A30FFC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5" creationId="{AB282EB7-322A-4E9B-9720-FE5B92C5DD7C}"/>
          </ac:spMkLst>
        </pc:spChg>
        <pc:spChg chg="add 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28" creationId="{2EF8D317-3B2A-483D-B243-66E1A0CC9938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33" creationId="{58216FDB-9831-4B4E-900F-10DA72267F2E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34" creationId="{24F97B5E-1FA0-4071-BF60-13A2226392DB}"/>
          </ac:spMkLst>
        </pc:spChg>
        <pc:spChg chg="add del mod">
          <ac:chgData name="Cheng Ran" userId="dbeed8448c6bb12c" providerId="LiveId" clId="{D3E44819-094A-4FF7-BC8B-39CE69467472}" dt="2022-02-14T06:50:25.963" v="100" actId="478"/>
          <ac:spMkLst>
            <pc:docMk/>
            <pc:sldMk cId="3523772265" sldId="258"/>
            <ac:spMk id="36" creationId="{6C8BFDFC-FF27-4A5C-924F-231E8B695DA8}"/>
          </ac:spMkLst>
        </pc:spChg>
        <pc:spChg chg="add del mod">
          <ac:chgData name="Cheng Ran" userId="dbeed8448c6bb12c" providerId="LiveId" clId="{D3E44819-094A-4FF7-BC8B-39CE69467472}" dt="2022-02-14T06:50:09.255" v="91" actId="478"/>
          <ac:spMkLst>
            <pc:docMk/>
            <pc:sldMk cId="3523772265" sldId="258"/>
            <ac:spMk id="37" creationId="{690CEBF9-3FBC-4992-8213-F493C183E3EC}"/>
          </ac:spMkLst>
        </pc:spChg>
        <pc:spChg chg="add del mod">
          <ac:chgData name="Cheng Ran" userId="dbeed8448c6bb12c" providerId="LiveId" clId="{D3E44819-094A-4FF7-BC8B-39CE69467472}" dt="2022-02-14T06:49:53.385" v="82" actId="478"/>
          <ac:spMkLst>
            <pc:docMk/>
            <pc:sldMk cId="3523772265" sldId="258"/>
            <ac:spMk id="38" creationId="{6662F8E9-3592-4065-9509-163A416CA530}"/>
          </ac:spMkLst>
        </pc:spChg>
        <pc:spChg chg="add del mod">
          <ac:chgData name="Cheng Ran" userId="dbeed8448c6bb12c" providerId="LiveId" clId="{D3E44819-094A-4FF7-BC8B-39CE69467472}" dt="2022-02-14T06:50:12.303" v="92" actId="478"/>
          <ac:spMkLst>
            <pc:docMk/>
            <pc:sldMk cId="3523772265" sldId="258"/>
            <ac:spMk id="39" creationId="{75AEC1D8-592E-4644-8B42-3B81A0B740AB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2" creationId="{A4D5C8EC-3AE8-4783-BBB8-86458AC13D72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3" creationId="{74CCD8EA-515E-4A09-93D5-C8CF57B90EF6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4" creationId="{FB26777A-999E-4993-B622-415BBCF125DC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5" creationId="{88D1EE96-6008-4348-A000-6168968DD86A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6" creationId="{B9C82244-A124-482E-9B98-97CD54EEF05D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7" creationId="{BECA36E9-4B85-4AE8-9EA3-8A6AC7492A83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8" creationId="{4E8417D4-0F64-4328-BC66-601A48BD2B3A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9" creationId="{1D50ABC0-90ED-4EB7-86B0-52131D1F513F}"/>
          </ac:spMkLst>
        </pc:spChg>
        <pc:grpChg chg="add del mod">
          <ac:chgData name="Cheng Ran" userId="dbeed8448c6bb12c" providerId="LiveId" clId="{D3E44819-094A-4FF7-BC8B-39CE69467472}" dt="2022-02-14T06:49:19.084" v="68"/>
          <ac:grpSpMkLst>
            <pc:docMk/>
            <pc:sldMk cId="3523772265" sldId="258"/>
            <ac:grpSpMk id="5" creationId="{B039DC0E-8F91-4C2B-A025-FBD32B891C95}"/>
          </ac:grpSpMkLst>
        </pc:grpChg>
        <pc:grpChg chg="add del mod">
          <ac:chgData name="Cheng Ran" userId="dbeed8448c6bb12c" providerId="LiveId" clId="{D3E44819-094A-4FF7-BC8B-39CE69467472}" dt="2022-02-14T06:49:19.084" v="68"/>
          <ac:grpSpMkLst>
            <pc:docMk/>
            <pc:sldMk cId="3523772265" sldId="258"/>
            <ac:grpSpMk id="16" creationId="{DE241DC0-FBD4-44DE-81F4-F59017A36907}"/>
          </ac:grpSpMkLst>
        </pc:grpChg>
        <pc:grpChg chg="add mod">
          <ac:chgData name="Cheng Ran" userId="dbeed8448c6bb12c" providerId="LiveId" clId="{D3E44819-094A-4FF7-BC8B-39CE69467472}" dt="2022-02-14T06:50:17.913" v="96" actId="14100"/>
          <ac:grpSpMkLst>
            <pc:docMk/>
            <pc:sldMk cId="3523772265" sldId="258"/>
            <ac:grpSpMk id="29" creationId="{7559C16A-64DF-4E62-98BB-A8E2F580D1A2}"/>
          </ac:grpSpMkLst>
        </pc:grpChg>
        <pc:grpChg chg="add mod">
          <ac:chgData name="Cheng Ran" userId="dbeed8448c6bb12c" providerId="LiveId" clId="{D3E44819-094A-4FF7-BC8B-39CE69467472}" dt="2022-02-14T06:50:22.548" v="99" actId="1076"/>
          <ac:grpSpMkLst>
            <pc:docMk/>
            <pc:sldMk cId="3523772265" sldId="258"/>
            <ac:grpSpMk id="40" creationId="{A89A6798-79DF-4F5F-A4E3-9E49699ABFB9}"/>
          </ac:grpSpMkLst>
        </pc:grp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6" creationId="{9DA34C11-BDAC-4476-AEC8-83B06E7E9481}"/>
          </ac:picMkLst>
        </pc:pic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7" creationId="{AA819FA7-B8E7-44BE-A1A8-7BA3EAC2772C}"/>
          </ac:picMkLst>
        </pc:pic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8" creationId="{7281FB56-D5E2-49A6-9704-ADFAC069933E}"/>
          </ac:picMkLst>
        </pc:picChg>
        <pc:picChg chg="add del mod">
          <ac:chgData name="Cheng Ran" userId="dbeed8448c6bb12c" providerId="LiveId" clId="{D3E44819-094A-4FF7-BC8B-39CE69467472}" dt="2022-02-14T06:49:19.084" v="68"/>
          <ac:picMkLst>
            <pc:docMk/>
            <pc:sldMk cId="3523772265" sldId="258"/>
            <ac:picMk id="11" creationId="{20809FE8-8421-4164-81C6-E371425DE9DE}"/>
          </ac:picMkLst>
        </pc:pic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17" creationId="{B32A354B-8AEC-4FEF-AABA-7563F6F7B00D}"/>
          </ac:picMkLst>
        </pc:pic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26" creationId="{F3DF95B0-A15B-4019-B263-39AC0E47E66E}"/>
          </ac:picMkLst>
        </pc:picChg>
        <pc:picChg chg="add del mod">
          <ac:chgData name="Cheng Ran" userId="dbeed8448c6bb12c" providerId="LiveId" clId="{D3E44819-094A-4FF7-BC8B-39CE69467472}" dt="2022-02-14T06:49:19.084" v="68"/>
          <ac:picMkLst>
            <pc:docMk/>
            <pc:sldMk cId="3523772265" sldId="258"/>
            <ac:picMk id="27" creationId="{636B9DF0-C0E2-4155-8EEB-E8FA2B9A6B66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30" creationId="{513766F6-187F-42DC-9E65-8E81232D454F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31" creationId="{D0C58A3D-8B83-4384-B910-6B98EEAC168E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32" creationId="{C034BA2E-1711-488B-8A5C-F4780353C22E}"/>
          </ac:picMkLst>
        </pc:picChg>
        <pc:picChg chg="add del mod">
          <ac:chgData name="Cheng Ran" userId="dbeed8448c6bb12c" providerId="LiveId" clId="{D3E44819-094A-4FF7-BC8B-39CE69467472}" dt="2022-02-14T06:49:52.034" v="81" actId="478"/>
          <ac:picMkLst>
            <pc:docMk/>
            <pc:sldMk cId="3523772265" sldId="258"/>
            <ac:picMk id="35" creationId="{291150F9-9C9A-4ADC-B463-9D257F333738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41" creationId="{9F54AF34-86D6-4E2F-A839-E7F6032D82AB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50" creationId="{906C5F5E-DCDE-4A0D-8E81-7BCA6A7A3935}"/>
          </ac:picMkLst>
        </pc:picChg>
        <pc:picChg chg="add mod">
          <ac:chgData name="Cheng Ran" userId="dbeed8448c6bb12c" providerId="LiveId" clId="{D3E44819-094A-4FF7-BC8B-39CE69467472}" dt="2022-02-14T06:50:02.409" v="87" actId="14100"/>
          <ac:picMkLst>
            <pc:docMk/>
            <pc:sldMk cId="3523772265" sldId="258"/>
            <ac:picMk id="51" creationId="{0BD9D7A4-A72F-4684-AB91-DFA01A8C3299}"/>
          </ac:picMkLst>
        </pc:picChg>
      </pc:sldChg>
      <pc:sldChg chg="modSp new mod">
        <pc:chgData name="Cheng Ran" userId="dbeed8448c6bb12c" providerId="LiveId" clId="{D3E44819-094A-4FF7-BC8B-39CE69467472}" dt="2022-02-14T06:59:14.073" v="409" actId="113"/>
        <pc:sldMkLst>
          <pc:docMk/>
          <pc:sldMk cId="1860643699" sldId="259"/>
        </pc:sldMkLst>
        <pc:spChg chg="mod">
          <ac:chgData name="Cheng Ran" userId="dbeed8448c6bb12c" providerId="LiveId" clId="{D3E44819-094A-4FF7-BC8B-39CE69467472}" dt="2022-02-14T06:50:41.534" v="116" actId="20577"/>
          <ac:spMkLst>
            <pc:docMk/>
            <pc:sldMk cId="1860643699" sldId="259"/>
            <ac:spMk id="2" creationId="{8278A7B1-8ED5-444F-9BF3-91033F950321}"/>
          </ac:spMkLst>
        </pc:spChg>
        <pc:spChg chg="mod">
          <ac:chgData name="Cheng Ran" userId="dbeed8448c6bb12c" providerId="LiveId" clId="{D3E44819-094A-4FF7-BC8B-39CE69467472}" dt="2022-02-14T06:59:14.073" v="409" actId="113"/>
          <ac:spMkLst>
            <pc:docMk/>
            <pc:sldMk cId="1860643699" sldId="259"/>
            <ac:spMk id="3" creationId="{AFAE86C5-B45A-4C29-80FB-2C467B3D4010}"/>
          </ac:spMkLst>
        </pc:spChg>
      </pc:sldChg>
      <pc:sldChg chg="new del">
        <pc:chgData name="Cheng Ran" userId="dbeed8448c6bb12c" providerId="LiveId" clId="{D3E44819-094A-4FF7-BC8B-39CE69467472}" dt="2022-02-14T06:51:22.261" v="129" actId="47"/>
        <pc:sldMkLst>
          <pc:docMk/>
          <pc:sldMk cId="1396718016" sldId="260"/>
        </pc:sldMkLst>
      </pc:sldChg>
      <pc:sldChg chg="addSp delSp modSp new del mod modClrScheme chgLayout">
        <pc:chgData name="Cheng Ran" userId="dbeed8448c6bb12c" providerId="LiveId" clId="{D3E44819-094A-4FF7-BC8B-39CE69467472}" dt="2022-02-14T06:57:51.682" v="326" actId="47"/>
        <pc:sldMkLst>
          <pc:docMk/>
          <pc:sldMk cId="2678162929" sldId="260"/>
        </pc:sldMkLst>
        <pc:spChg chg="del mod ord">
          <ac:chgData name="Cheng Ran" userId="dbeed8448c6bb12c" providerId="LiveId" clId="{D3E44819-094A-4FF7-BC8B-39CE69467472}" dt="2022-02-14T06:51:32.351" v="131" actId="700"/>
          <ac:spMkLst>
            <pc:docMk/>
            <pc:sldMk cId="2678162929" sldId="260"/>
            <ac:spMk id="2" creationId="{D3F720F7-837E-403C-BE9E-0BC5FF159D97}"/>
          </ac:spMkLst>
        </pc:spChg>
        <pc:spChg chg="del mod ord">
          <ac:chgData name="Cheng Ran" userId="dbeed8448c6bb12c" providerId="LiveId" clId="{D3E44819-094A-4FF7-BC8B-39CE69467472}" dt="2022-02-14T06:51:32.351" v="131" actId="700"/>
          <ac:spMkLst>
            <pc:docMk/>
            <pc:sldMk cId="2678162929" sldId="260"/>
            <ac:spMk id="3" creationId="{260443BA-E60C-4BE0-916C-2FD19018CE62}"/>
          </ac:spMkLst>
        </pc:spChg>
        <pc:spChg chg="add mod ord">
          <ac:chgData name="Cheng Ran" userId="dbeed8448c6bb12c" providerId="LiveId" clId="{D3E44819-094A-4FF7-BC8B-39CE69467472}" dt="2022-02-14T06:57:43.887" v="325" actId="700"/>
          <ac:spMkLst>
            <pc:docMk/>
            <pc:sldMk cId="2678162929" sldId="260"/>
            <ac:spMk id="4" creationId="{4C67A2AA-97DC-44DC-B32C-9220FC4F5F60}"/>
          </ac:spMkLst>
        </pc:spChg>
        <pc:spChg chg="add del mod ord">
          <ac:chgData name="Cheng Ran" userId="dbeed8448c6bb12c" providerId="LiveId" clId="{D3E44819-094A-4FF7-BC8B-39CE69467472}" dt="2022-02-14T06:57:43.887" v="325" actId="700"/>
          <ac:spMkLst>
            <pc:docMk/>
            <pc:sldMk cId="2678162929" sldId="260"/>
            <ac:spMk id="5" creationId="{1C2275C0-1B93-4DB1-A79F-BC35AC873594}"/>
          </ac:spMkLst>
        </pc:spChg>
        <pc:spChg chg="add mod ord">
          <ac:chgData name="Cheng Ran" userId="dbeed8448c6bb12c" providerId="LiveId" clId="{D3E44819-094A-4FF7-BC8B-39CE69467472}" dt="2022-02-14T06:57:43.887" v="325" actId="700"/>
          <ac:spMkLst>
            <pc:docMk/>
            <pc:sldMk cId="2678162929" sldId="260"/>
            <ac:spMk id="6" creationId="{98A2F401-73EE-4760-865A-1583AA31A55D}"/>
          </ac:spMkLst>
        </pc:spChg>
      </pc:sldChg>
      <pc:sldChg chg="addSp modSp new mod modAnim">
        <pc:chgData name="Cheng Ran" userId="dbeed8448c6bb12c" providerId="LiveId" clId="{D3E44819-094A-4FF7-BC8B-39CE69467472}" dt="2022-02-14T06:53:03.044" v="196" actId="1076"/>
        <pc:sldMkLst>
          <pc:docMk/>
          <pc:sldMk cId="756521357" sldId="261"/>
        </pc:sldMkLst>
        <pc:spChg chg="mod">
          <ac:chgData name="Cheng Ran" userId="dbeed8448c6bb12c" providerId="LiveId" clId="{D3E44819-094A-4FF7-BC8B-39CE69467472}" dt="2022-02-14T06:52:33.786" v="190" actId="20577"/>
          <ac:spMkLst>
            <pc:docMk/>
            <pc:sldMk cId="756521357" sldId="261"/>
            <ac:spMk id="2" creationId="{AC1D19C1-8F7A-4163-AB10-7F9FAE126A9E}"/>
          </ac:spMkLst>
        </pc:spChg>
        <pc:spChg chg="mod">
          <ac:chgData name="Cheng Ran" userId="dbeed8448c6bb12c" providerId="LiveId" clId="{D3E44819-094A-4FF7-BC8B-39CE69467472}" dt="2022-02-14T06:52:19.800" v="169" actId="2711"/>
          <ac:spMkLst>
            <pc:docMk/>
            <pc:sldMk cId="756521357" sldId="261"/>
            <ac:spMk id="3" creationId="{261FECE9-49EB-4399-984D-086ED97BCEDE}"/>
          </ac:spMkLst>
        </pc:spChg>
        <pc:picChg chg="add mod">
          <ac:chgData name="Cheng Ran" userId="dbeed8448c6bb12c" providerId="LiveId" clId="{D3E44819-094A-4FF7-BC8B-39CE69467472}" dt="2022-02-14T06:53:03.044" v="196" actId="1076"/>
          <ac:picMkLst>
            <pc:docMk/>
            <pc:sldMk cId="756521357" sldId="261"/>
            <ac:picMk id="4" creationId="{15923A3E-2CA5-4661-9F66-6F65836BC6DB}"/>
          </ac:picMkLst>
        </pc:picChg>
      </pc:sldChg>
      <pc:sldChg chg="addSp delSp modSp new mod">
        <pc:chgData name="Cheng Ran" userId="dbeed8448c6bb12c" providerId="LiveId" clId="{D3E44819-094A-4FF7-BC8B-39CE69467472}" dt="2022-02-14T06:55:42.918" v="254" actId="14100"/>
        <pc:sldMkLst>
          <pc:docMk/>
          <pc:sldMk cId="1942607329" sldId="262"/>
        </pc:sldMkLst>
        <pc:spChg chg="mod">
          <ac:chgData name="Cheng Ran" userId="dbeed8448c6bb12c" providerId="LiveId" clId="{D3E44819-094A-4FF7-BC8B-39CE69467472}" dt="2022-02-14T06:53:23.462" v="214" actId="20577"/>
          <ac:spMkLst>
            <pc:docMk/>
            <pc:sldMk cId="1942607329" sldId="262"/>
            <ac:spMk id="2" creationId="{0DF0A08B-A217-4FB7-9A92-2805F116D4E8}"/>
          </ac:spMkLst>
        </pc:spChg>
        <pc:spChg chg="mod">
          <ac:chgData name="Cheng Ran" userId="dbeed8448c6bb12c" providerId="LiveId" clId="{D3E44819-094A-4FF7-BC8B-39CE69467472}" dt="2022-02-14T06:55:42.918" v="254" actId="14100"/>
          <ac:spMkLst>
            <pc:docMk/>
            <pc:sldMk cId="1942607329" sldId="262"/>
            <ac:spMk id="3" creationId="{F8A1FF81-A945-42BE-AE10-CA5D0E5EF31E}"/>
          </ac:spMkLst>
        </pc:spChg>
        <pc:spChg chg="add del mod">
          <ac:chgData name="Cheng Ran" userId="dbeed8448c6bb12c" providerId="LiveId" clId="{D3E44819-094A-4FF7-BC8B-39CE69467472}" dt="2022-02-14T06:54:11.642" v="222" actId="478"/>
          <ac:spMkLst>
            <pc:docMk/>
            <pc:sldMk cId="1942607329" sldId="262"/>
            <ac:spMk id="4" creationId="{E2221161-3520-4145-8A98-88ED4B812C18}"/>
          </ac:spMkLst>
        </pc:spChg>
        <pc:spChg chg="add mod">
          <ac:chgData name="Cheng Ran" userId="dbeed8448c6bb12c" providerId="LiveId" clId="{D3E44819-094A-4FF7-BC8B-39CE69467472}" dt="2022-02-14T06:54:23.221" v="223" actId="1076"/>
          <ac:spMkLst>
            <pc:docMk/>
            <pc:sldMk cId="1942607329" sldId="262"/>
            <ac:spMk id="5" creationId="{6EF1FCD6-A209-4241-8E5D-085782F5FC44}"/>
          </ac:spMkLst>
        </pc:spChg>
        <pc:spChg chg="add mod">
          <ac:chgData name="Cheng Ran" userId="dbeed8448c6bb12c" providerId="LiveId" clId="{D3E44819-094A-4FF7-BC8B-39CE69467472}" dt="2022-02-14T06:55:35.425" v="253" actId="1035"/>
          <ac:spMkLst>
            <pc:docMk/>
            <pc:sldMk cId="1942607329" sldId="262"/>
            <ac:spMk id="6" creationId="{4983187F-4DA4-413B-84C6-3859ED2D7EBA}"/>
          </ac:spMkLst>
        </pc:spChg>
        <pc:spChg chg="add mod">
          <ac:chgData name="Cheng Ran" userId="dbeed8448c6bb12c" providerId="LiveId" clId="{D3E44819-094A-4FF7-BC8B-39CE69467472}" dt="2022-02-14T06:54:47.538" v="232" actId="14100"/>
          <ac:spMkLst>
            <pc:docMk/>
            <pc:sldMk cId="1942607329" sldId="262"/>
            <ac:spMk id="7" creationId="{4866B1BC-CBF8-454A-A015-F99C64E952A8}"/>
          </ac:spMkLst>
        </pc:spChg>
        <pc:spChg chg="add mod">
          <ac:chgData name="Cheng Ran" userId="dbeed8448c6bb12c" providerId="LiveId" clId="{D3E44819-094A-4FF7-BC8B-39CE69467472}" dt="2022-02-14T06:55:35.425" v="253" actId="1035"/>
          <ac:spMkLst>
            <pc:docMk/>
            <pc:sldMk cId="1942607329" sldId="262"/>
            <ac:spMk id="8" creationId="{9F636BCA-4453-4C4F-A0CF-CB4A71D3930C}"/>
          </ac:spMkLst>
        </pc:spChg>
        <pc:spChg chg="add del mod">
          <ac:chgData name="Cheng Ran" userId="dbeed8448c6bb12c" providerId="LiveId" clId="{D3E44819-094A-4FF7-BC8B-39CE69467472}" dt="2022-02-14T06:55:13.211" v="235" actId="478"/>
          <ac:spMkLst>
            <pc:docMk/>
            <pc:sldMk cId="1942607329" sldId="262"/>
            <ac:spMk id="9" creationId="{47A8F132-C9ED-4FFD-BE59-C5C6E8F91346}"/>
          </ac:spMkLst>
        </pc:spChg>
        <pc:spChg chg="add mod">
          <ac:chgData name="Cheng Ran" userId="dbeed8448c6bb12c" providerId="LiveId" clId="{D3E44819-094A-4FF7-BC8B-39CE69467472}" dt="2022-02-14T06:55:24.950" v="239" actId="1076"/>
          <ac:spMkLst>
            <pc:docMk/>
            <pc:sldMk cId="1942607329" sldId="262"/>
            <ac:spMk id="10" creationId="{F202687E-E485-451E-B958-6BCA2BD6B63B}"/>
          </ac:spMkLst>
        </pc:spChg>
        <pc:spChg chg="add mod">
          <ac:chgData name="Cheng Ran" userId="dbeed8448c6bb12c" providerId="LiveId" clId="{D3E44819-094A-4FF7-BC8B-39CE69467472}" dt="2022-02-14T06:54:26.180" v="224" actId="1076"/>
          <ac:spMkLst>
            <pc:docMk/>
            <pc:sldMk cId="1942607329" sldId="262"/>
            <ac:spMk id="11" creationId="{96881E66-0D92-4D32-A1C5-44BF3BAD668D}"/>
          </ac:spMkLst>
        </pc:spChg>
        <pc:spChg chg="add mod">
          <ac:chgData name="Cheng Ran" userId="dbeed8448c6bb12c" providerId="LiveId" clId="{D3E44819-094A-4FF7-BC8B-39CE69467472}" dt="2022-02-14T06:55:35.425" v="253" actId="1035"/>
          <ac:spMkLst>
            <pc:docMk/>
            <pc:sldMk cId="1942607329" sldId="262"/>
            <ac:spMk id="12" creationId="{D3C3FAFA-84DF-4E60-84C0-5F6DDF6DE5D8}"/>
          </ac:spMkLst>
        </pc:spChg>
      </pc:sldChg>
      <pc:sldChg chg="addSp delSp modSp new mod">
        <pc:chgData name="Cheng Ran" userId="dbeed8448c6bb12c" providerId="LiveId" clId="{D3E44819-094A-4FF7-BC8B-39CE69467472}" dt="2022-02-14T06:57:03.754" v="321" actId="2711"/>
        <pc:sldMkLst>
          <pc:docMk/>
          <pc:sldMk cId="643232237" sldId="263"/>
        </pc:sldMkLst>
        <pc:spChg chg="mod">
          <ac:chgData name="Cheng Ran" userId="dbeed8448c6bb12c" providerId="LiveId" clId="{D3E44819-094A-4FF7-BC8B-39CE69467472}" dt="2022-02-14T06:56:37.627" v="286" actId="20577"/>
          <ac:spMkLst>
            <pc:docMk/>
            <pc:sldMk cId="643232237" sldId="263"/>
            <ac:spMk id="2" creationId="{C416EE59-D171-4084-B15C-CE68FB2AA6D6}"/>
          </ac:spMkLst>
        </pc:spChg>
        <pc:spChg chg="del">
          <ac:chgData name="Cheng Ran" userId="dbeed8448c6bb12c" providerId="LiveId" clId="{D3E44819-094A-4FF7-BC8B-39CE69467472}" dt="2022-02-14T06:56:51.722" v="320" actId="478"/>
          <ac:spMkLst>
            <pc:docMk/>
            <pc:sldMk cId="643232237" sldId="263"/>
            <ac:spMk id="3" creationId="{1126F33F-8D74-4AE2-BE2A-AA41A5576707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4" creationId="{025A78BD-0F2F-4D61-8E21-9FC9A0295ABA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5" creationId="{53C92582-C374-4563-8EE6-8B8BDD4B39F1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6" creationId="{84593AE6-9B64-4A9F-B8EE-252EFCD50BEB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7" creationId="{FE83B653-1601-4364-8C00-8C7735EE9F2B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8" creationId="{2DA798BF-67EF-47FF-B8E5-AA36296B9061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9" creationId="{2A0265A4-D4C8-423C-A9BF-3E4B24A9ECAA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0" creationId="{BEA8F05E-D82E-4569-AFA9-AD69F4276BBF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1" creationId="{DA412236-B1CB-4F59-ACF1-038C988ED69F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2" creationId="{84638C11-91F7-4B99-9E30-734F7840DC92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3" creationId="{BA20BC34-27E2-4AA3-9C98-8651CB181F55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4" creationId="{7EFE8705-C34A-497B-9F0B-FAC466EFD349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5" creationId="{720B5ABF-C259-42C0-A462-BA12906A0E91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6" creationId="{1C8CB3EB-D31B-4CC4-860A-24DFEE81A39B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7" creationId="{7F1D3782-6E76-4201-8598-8623336D8239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8" creationId="{8F825DEB-5092-46C0-BA68-C192A9B2DABA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9" creationId="{F44783C0-054D-4DF1-967D-689FD4A8D716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04:42.040" v="631" actId="700"/>
        <pc:sldMkLst>
          <pc:docMk/>
          <pc:sldMk cId="1918986422" sldId="264"/>
        </pc:sldMkLst>
        <pc:spChg chg="del mod ord">
          <ac:chgData name="Cheng Ran" userId="dbeed8448c6bb12c" providerId="LiveId" clId="{D3E44819-094A-4FF7-BC8B-39CE69467472}" dt="2022-02-14T06:57:30.521" v="323" actId="700"/>
          <ac:spMkLst>
            <pc:docMk/>
            <pc:sldMk cId="1918986422" sldId="264"/>
            <ac:spMk id="2" creationId="{45470237-5218-4212-AFDF-082B6140E36A}"/>
          </ac:spMkLst>
        </pc:spChg>
        <pc:spChg chg="del mod ord">
          <ac:chgData name="Cheng Ran" userId="dbeed8448c6bb12c" providerId="LiveId" clId="{D3E44819-094A-4FF7-BC8B-39CE69467472}" dt="2022-02-14T06:57:30.521" v="323" actId="700"/>
          <ac:spMkLst>
            <pc:docMk/>
            <pc:sldMk cId="1918986422" sldId="264"/>
            <ac:spMk id="3" creationId="{BE60A505-9697-4CD0-A079-F375EA4E9B0D}"/>
          </ac:spMkLst>
        </pc:spChg>
        <pc:spChg chg="add mod ord">
          <ac:chgData name="Cheng Ran" userId="dbeed8448c6bb12c" providerId="LiveId" clId="{D3E44819-094A-4FF7-BC8B-39CE69467472}" dt="2022-02-14T07:04:42.040" v="631" actId="700"/>
          <ac:spMkLst>
            <pc:docMk/>
            <pc:sldMk cId="1918986422" sldId="264"/>
            <ac:spMk id="4" creationId="{5809FA12-43AA-4C8B-AD6D-D6D74ED7F670}"/>
          </ac:spMkLst>
        </pc:spChg>
        <pc:spChg chg="add mod ord">
          <ac:chgData name="Cheng Ran" userId="dbeed8448c6bb12c" providerId="LiveId" clId="{D3E44819-094A-4FF7-BC8B-39CE69467472}" dt="2022-02-14T07:04:42.040" v="631" actId="700"/>
          <ac:spMkLst>
            <pc:docMk/>
            <pc:sldMk cId="1918986422" sldId="264"/>
            <ac:spMk id="5" creationId="{C774D15C-9D9C-4F09-B947-AB7763740ECE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04:34.976" v="630" actId="700"/>
        <pc:sldMkLst>
          <pc:docMk/>
          <pc:sldMk cId="3572111270" sldId="265"/>
        </pc:sldMkLst>
        <pc:spChg chg="del mod ord">
          <ac:chgData name="Cheng Ran" userId="dbeed8448c6bb12c" providerId="LiveId" clId="{D3E44819-094A-4FF7-BC8B-39CE69467472}" dt="2022-02-14T06:58:06.663" v="328" actId="700"/>
          <ac:spMkLst>
            <pc:docMk/>
            <pc:sldMk cId="3572111270" sldId="265"/>
            <ac:spMk id="2" creationId="{7B689017-976A-40D6-A320-D446D20EED8D}"/>
          </ac:spMkLst>
        </pc:spChg>
        <pc:spChg chg="del mod ord">
          <ac:chgData name="Cheng Ran" userId="dbeed8448c6bb12c" providerId="LiveId" clId="{D3E44819-094A-4FF7-BC8B-39CE69467472}" dt="2022-02-14T06:58:06.663" v="328" actId="700"/>
          <ac:spMkLst>
            <pc:docMk/>
            <pc:sldMk cId="3572111270" sldId="265"/>
            <ac:spMk id="3" creationId="{645CC0F0-3218-4396-8D39-AD5CC990B5C1}"/>
          </ac:spMkLst>
        </pc:spChg>
        <pc:spChg chg="add mod ord">
          <ac:chgData name="Cheng Ran" userId="dbeed8448c6bb12c" providerId="LiveId" clId="{D3E44819-094A-4FF7-BC8B-39CE69467472}" dt="2022-02-14T07:04:34.976" v="630" actId="700"/>
          <ac:spMkLst>
            <pc:docMk/>
            <pc:sldMk cId="3572111270" sldId="265"/>
            <ac:spMk id="4" creationId="{4DA621EA-9CC0-49A5-98D1-7957A93AA9AD}"/>
          </ac:spMkLst>
        </pc:spChg>
        <pc:spChg chg="add del mod ord">
          <ac:chgData name="Cheng Ran" userId="dbeed8448c6bb12c" providerId="LiveId" clId="{D3E44819-094A-4FF7-BC8B-39CE69467472}" dt="2022-02-14T07:04:34.976" v="630" actId="700"/>
          <ac:spMkLst>
            <pc:docMk/>
            <pc:sldMk cId="3572111270" sldId="265"/>
            <ac:spMk id="5" creationId="{06B89A7A-FF9D-44EB-962D-B71CCDCB4C45}"/>
          </ac:spMkLst>
        </pc:spChg>
        <pc:spChg chg="add mod ord">
          <ac:chgData name="Cheng Ran" userId="dbeed8448c6bb12c" providerId="LiveId" clId="{D3E44819-094A-4FF7-BC8B-39CE69467472}" dt="2022-02-14T07:04:34.976" v="630" actId="700"/>
          <ac:spMkLst>
            <pc:docMk/>
            <pc:sldMk cId="3572111270" sldId="265"/>
            <ac:spMk id="6" creationId="{2CFAEA2D-D1A3-4184-8497-588F82723A15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02:54.477" v="533" actId="2711"/>
        <pc:sldMkLst>
          <pc:docMk/>
          <pc:sldMk cId="818886023" sldId="266"/>
        </pc:sldMkLst>
        <pc:spChg chg="del mod ord">
          <ac:chgData name="Cheng Ran" userId="dbeed8448c6bb12c" providerId="LiveId" clId="{D3E44819-094A-4FF7-BC8B-39CE69467472}" dt="2022-02-14T07:00:03.929" v="475" actId="700"/>
          <ac:spMkLst>
            <pc:docMk/>
            <pc:sldMk cId="818886023" sldId="266"/>
            <ac:spMk id="2" creationId="{5F6EC15B-42AE-4AB1-80E9-5B2217F366CC}"/>
          </ac:spMkLst>
        </pc:spChg>
        <pc:spChg chg="del mod ord">
          <ac:chgData name="Cheng Ran" userId="dbeed8448c6bb12c" providerId="LiveId" clId="{D3E44819-094A-4FF7-BC8B-39CE69467472}" dt="2022-02-14T07:00:03.929" v="475" actId="700"/>
          <ac:spMkLst>
            <pc:docMk/>
            <pc:sldMk cId="818886023" sldId="266"/>
            <ac:spMk id="3" creationId="{4BAF7CDB-5E3D-42B0-B092-41131438484F}"/>
          </ac:spMkLst>
        </pc:spChg>
        <pc:spChg chg="add mod ord">
          <ac:chgData name="Cheng Ran" userId="dbeed8448c6bb12c" providerId="LiveId" clId="{D3E44819-094A-4FF7-BC8B-39CE69467472}" dt="2022-02-14T07:00:37.689" v="500" actId="20577"/>
          <ac:spMkLst>
            <pc:docMk/>
            <pc:sldMk cId="818886023" sldId="266"/>
            <ac:spMk id="4" creationId="{4D2F9BD6-65AD-446B-87B5-FFE7B8451B96}"/>
          </ac:spMkLst>
        </pc:spChg>
        <pc:spChg chg="add mod ord">
          <ac:chgData name="Cheng Ran" userId="dbeed8448c6bb12c" providerId="LiveId" clId="{D3E44819-094A-4FF7-BC8B-39CE69467472}" dt="2022-02-14T07:02:54.477" v="533" actId="2711"/>
          <ac:spMkLst>
            <pc:docMk/>
            <pc:sldMk cId="818886023" sldId="266"/>
            <ac:spMk id="5" creationId="{9A88BA15-2EBD-4240-AA5E-20DC746D307B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0" creationId="{AA580F68-7BA1-4138-9CBB-6B62453138D2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1" creationId="{471D5FDE-4262-4628-8560-42CB8586451D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2" creationId="{DCF731D1-5EF1-44D1-9D7D-05F40893101C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3" creationId="{73C01DC1-3358-43F4-B518-73E4E6E39C68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4" creationId="{1A7DAB9F-240B-4550-9934-0FD68F636362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5" creationId="{F4F9AB50-8579-4C03-8A84-3A067794B2EE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6" creationId="{BA7D6A0F-FA52-4D35-95A0-5A5CB641D73F}"/>
          </ac:spMkLst>
        </pc:spChg>
        <pc:spChg chg="add mod ord">
          <ac:chgData name="Cheng Ran" userId="dbeed8448c6bb12c" providerId="LiveId" clId="{D3E44819-094A-4FF7-BC8B-39CE69467472}" dt="2022-02-14T07:01:58.799" v="513" actId="1076"/>
          <ac:spMkLst>
            <pc:docMk/>
            <pc:sldMk cId="818886023" sldId="266"/>
            <ac:spMk id="17" creationId="{BE2DC112-9B22-49E6-A9ED-DCBE563A064D}"/>
          </ac:spMkLst>
        </pc:spChg>
        <pc:picChg chg="add mod">
          <ac:chgData name="Cheng Ran" userId="dbeed8448c6bb12c" providerId="LiveId" clId="{D3E44819-094A-4FF7-BC8B-39CE69467472}" dt="2022-02-14T07:01:27.007" v="506" actId="1076"/>
          <ac:picMkLst>
            <pc:docMk/>
            <pc:sldMk cId="818886023" sldId="266"/>
            <ac:picMk id="6" creationId="{674A6C70-0433-4A7A-8064-09E1197B65D1}"/>
          </ac:picMkLst>
        </pc:picChg>
        <pc:picChg chg="add mod">
          <ac:chgData name="Cheng Ran" userId="dbeed8448c6bb12c" providerId="LiveId" clId="{D3E44819-094A-4FF7-BC8B-39CE69467472}" dt="2022-02-14T07:01:27.007" v="506" actId="1076"/>
          <ac:picMkLst>
            <pc:docMk/>
            <pc:sldMk cId="818886023" sldId="266"/>
            <ac:picMk id="7" creationId="{E043F660-0A74-44FC-922C-3569EEF7BEC0}"/>
          </ac:picMkLst>
        </pc:picChg>
        <pc:picChg chg="add mod">
          <ac:chgData name="Cheng Ran" userId="dbeed8448c6bb12c" providerId="LiveId" clId="{D3E44819-094A-4FF7-BC8B-39CE69467472}" dt="2022-02-14T07:01:27.007" v="506" actId="1076"/>
          <ac:picMkLst>
            <pc:docMk/>
            <pc:sldMk cId="818886023" sldId="266"/>
            <ac:picMk id="8" creationId="{A8709280-6204-432A-BA40-2B6F59150DE6}"/>
          </ac:picMkLst>
        </pc:picChg>
        <pc:picChg chg="add mod">
          <ac:chgData name="Cheng Ran" userId="dbeed8448c6bb12c" providerId="LiveId" clId="{D3E44819-094A-4FF7-BC8B-39CE69467472}" dt="2022-02-14T07:01:27.007" v="506" actId="1076"/>
          <ac:picMkLst>
            <pc:docMk/>
            <pc:sldMk cId="818886023" sldId="266"/>
            <ac:picMk id="9" creationId="{1999EBC5-E8B0-4E7F-9B40-BF6A66462A9E}"/>
          </ac:picMkLst>
        </pc:picChg>
        <pc:picChg chg="add mod">
          <ac:chgData name="Cheng Ran" userId="dbeed8448c6bb12c" providerId="LiveId" clId="{D3E44819-094A-4FF7-BC8B-39CE69467472}" dt="2022-02-14T07:01:52.548" v="512" actId="1076"/>
          <ac:picMkLst>
            <pc:docMk/>
            <pc:sldMk cId="818886023" sldId="266"/>
            <ac:picMk id="18" creationId="{F62B7DC8-E6D9-4B84-9580-58F95CAE51F2}"/>
          </ac:picMkLst>
        </pc:picChg>
      </pc:sldChg>
      <pc:sldChg chg="addSp modSp new mod">
        <pc:chgData name="Cheng Ran" userId="dbeed8448c6bb12c" providerId="LiveId" clId="{D3E44819-094A-4FF7-BC8B-39CE69467472}" dt="2022-02-14T07:03:57.252" v="625" actId="14100"/>
        <pc:sldMkLst>
          <pc:docMk/>
          <pc:sldMk cId="264240106" sldId="267"/>
        </pc:sldMkLst>
        <pc:spChg chg="mod">
          <ac:chgData name="Cheng Ran" userId="dbeed8448c6bb12c" providerId="LiveId" clId="{D3E44819-094A-4FF7-BC8B-39CE69467472}" dt="2022-02-14T07:03:17.467" v="553" actId="20577"/>
          <ac:spMkLst>
            <pc:docMk/>
            <pc:sldMk cId="264240106" sldId="267"/>
            <ac:spMk id="2" creationId="{905A6A52-BFA0-4FC4-8492-8339BFE41C8E}"/>
          </ac:spMkLst>
        </pc:spChg>
        <pc:spChg chg="mod">
          <ac:chgData name="Cheng Ran" userId="dbeed8448c6bb12c" providerId="LiveId" clId="{D3E44819-094A-4FF7-BC8B-39CE69467472}" dt="2022-02-14T07:03:57.252" v="625" actId="14100"/>
          <ac:spMkLst>
            <pc:docMk/>
            <pc:sldMk cId="264240106" sldId="267"/>
            <ac:spMk id="3" creationId="{71535D8B-57DC-48DB-AA72-00412EACE6D7}"/>
          </ac:spMkLst>
        </pc:spChg>
        <pc:spChg chg="add mod">
          <ac:chgData name="Cheng Ran" userId="dbeed8448c6bb12c" providerId="LiveId" clId="{D3E44819-094A-4FF7-BC8B-39CE69467472}" dt="2022-02-14T07:03:52.233" v="624" actId="1038"/>
          <ac:spMkLst>
            <pc:docMk/>
            <pc:sldMk cId="264240106" sldId="267"/>
            <ac:spMk id="5" creationId="{741B5F73-52B5-41D7-94A6-1A93327BD038}"/>
          </ac:spMkLst>
        </pc:spChg>
        <pc:graphicFrameChg chg="add mod">
          <ac:chgData name="Cheng Ran" userId="dbeed8448c6bb12c" providerId="LiveId" clId="{D3E44819-094A-4FF7-BC8B-39CE69467472}" dt="2022-02-14T07:03:52.233" v="624" actId="1038"/>
          <ac:graphicFrameMkLst>
            <pc:docMk/>
            <pc:sldMk cId="264240106" sldId="267"/>
            <ac:graphicFrameMk id="4" creationId="{48F06FFA-C0A7-467B-B355-3AD5E48BE207}"/>
          </ac:graphicFrameMkLst>
        </pc:graphicFrameChg>
      </pc:sldChg>
      <pc:sldChg chg="new del">
        <pc:chgData name="Cheng Ran" userId="dbeed8448c6bb12c" providerId="LiveId" clId="{D3E44819-094A-4FF7-BC8B-39CE69467472}" dt="2022-02-14T07:04:21.139" v="627" actId="680"/>
        <pc:sldMkLst>
          <pc:docMk/>
          <pc:sldMk cId="2744187709" sldId="268"/>
        </pc:sldMkLst>
      </pc:sldChg>
      <pc:sldChg chg="addSp delSp modSp new mod modClrScheme chgLayout">
        <pc:chgData name="Cheng Ran" userId="dbeed8448c6bb12c" providerId="LiveId" clId="{D3E44819-094A-4FF7-BC8B-39CE69467472}" dt="2022-02-14T07:06:14.479" v="715" actId="20577"/>
        <pc:sldMkLst>
          <pc:docMk/>
          <pc:sldMk cId="3806023767" sldId="268"/>
        </pc:sldMkLst>
        <pc:spChg chg="del mod ord">
          <ac:chgData name="Cheng Ran" userId="dbeed8448c6bb12c" providerId="LiveId" clId="{D3E44819-094A-4FF7-BC8B-39CE69467472}" dt="2022-02-14T07:04:29.997" v="629" actId="700"/>
          <ac:spMkLst>
            <pc:docMk/>
            <pc:sldMk cId="3806023767" sldId="268"/>
            <ac:spMk id="2" creationId="{AC000F5F-F9D7-4E30-9C39-F732BD7BF655}"/>
          </ac:spMkLst>
        </pc:spChg>
        <pc:spChg chg="del mod ord">
          <ac:chgData name="Cheng Ran" userId="dbeed8448c6bb12c" providerId="LiveId" clId="{D3E44819-094A-4FF7-BC8B-39CE69467472}" dt="2022-02-14T07:04:29.997" v="629" actId="700"/>
          <ac:spMkLst>
            <pc:docMk/>
            <pc:sldMk cId="3806023767" sldId="268"/>
            <ac:spMk id="3" creationId="{35536060-88D9-4B95-95F2-B8C2A1E616F9}"/>
          </ac:spMkLst>
        </pc:spChg>
        <pc:spChg chg="add mod ord">
          <ac:chgData name="Cheng Ran" userId="dbeed8448c6bb12c" providerId="LiveId" clId="{D3E44819-094A-4FF7-BC8B-39CE69467472}" dt="2022-02-14T07:06:08.091" v="691" actId="20577"/>
          <ac:spMkLst>
            <pc:docMk/>
            <pc:sldMk cId="3806023767" sldId="268"/>
            <ac:spMk id="4" creationId="{29A7C679-1107-4D5D-8342-A437A12706DA}"/>
          </ac:spMkLst>
        </pc:spChg>
        <pc:spChg chg="add mod ord">
          <ac:chgData name="Cheng Ran" userId="dbeed8448c6bb12c" providerId="LiveId" clId="{D3E44819-094A-4FF7-BC8B-39CE69467472}" dt="2022-02-14T07:06:14.479" v="715" actId="20577"/>
          <ac:spMkLst>
            <pc:docMk/>
            <pc:sldMk cId="3806023767" sldId="268"/>
            <ac:spMk id="5" creationId="{4CCEAAED-FF89-4193-B00E-0CA9C59A9975}"/>
          </ac:spMkLst>
        </pc:spChg>
      </pc:sldChg>
      <pc:sldChg chg="addSp delSp modSp new mod">
        <pc:chgData name="Cheng Ran" userId="dbeed8448c6bb12c" providerId="LiveId" clId="{D3E44819-094A-4FF7-BC8B-39CE69467472}" dt="2022-02-14T07:08:56.732" v="902"/>
        <pc:sldMkLst>
          <pc:docMk/>
          <pc:sldMk cId="2065799902" sldId="269"/>
        </pc:sldMkLst>
        <pc:spChg chg="mod">
          <ac:chgData name="Cheng Ran" userId="dbeed8448c6bb12c" providerId="LiveId" clId="{D3E44819-094A-4FF7-BC8B-39CE69467472}" dt="2022-02-14T07:07:07.744" v="736" actId="20577"/>
          <ac:spMkLst>
            <pc:docMk/>
            <pc:sldMk cId="2065799902" sldId="269"/>
            <ac:spMk id="2" creationId="{034B5C74-2659-4384-A482-0406BF7BCC2B}"/>
          </ac:spMkLst>
        </pc:spChg>
        <pc:spChg chg="add del mod">
          <ac:chgData name="Cheng Ran" userId="dbeed8448c6bb12c" providerId="LiveId" clId="{D3E44819-094A-4FF7-BC8B-39CE69467472}" dt="2022-02-14T07:07:03.214" v="723" actId="478"/>
          <ac:spMkLst>
            <pc:docMk/>
            <pc:sldMk cId="2065799902" sldId="269"/>
            <ac:spMk id="7" creationId="{08180837-FF6E-4715-B0BA-89E440231FD5}"/>
          </ac:spMkLst>
        </pc:spChg>
        <pc:spChg chg="add del mod">
          <ac:chgData name="Cheng Ran" userId="dbeed8448c6bb12c" providerId="LiveId" clId="{D3E44819-094A-4FF7-BC8B-39CE69467472}" dt="2022-02-14T07:08:56.732" v="902"/>
          <ac:spMkLst>
            <pc:docMk/>
            <pc:sldMk cId="2065799902" sldId="269"/>
            <ac:spMk id="8" creationId="{EA78EEBF-CC34-458E-AE05-165D03B4ED3E}"/>
          </ac:spMkLst>
        </pc:spChg>
        <pc:picChg chg="add mod">
          <ac:chgData name="Cheng Ran" userId="dbeed8448c6bb12c" providerId="LiveId" clId="{D3E44819-094A-4FF7-BC8B-39CE69467472}" dt="2022-02-14T07:07:15.570" v="737" actId="1076"/>
          <ac:picMkLst>
            <pc:docMk/>
            <pc:sldMk cId="2065799902" sldId="269"/>
            <ac:picMk id="4" creationId="{5D5AD672-C5EC-47FE-B7D4-E74AE5A32442}"/>
          </ac:picMkLst>
        </pc:picChg>
        <pc:picChg chg="add mod">
          <ac:chgData name="Cheng Ran" userId="dbeed8448c6bb12c" providerId="LiveId" clId="{D3E44819-094A-4FF7-BC8B-39CE69467472}" dt="2022-02-14T07:07:17.628" v="738" actId="1076"/>
          <ac:picMkLst>
            <pc:docMk/>
            <pc:sldMk cId="2065799902" sldId="269"/>
            <ac:picMk id="5" creationId="{95F63624-395D-4D29-9385-C4D04C202E9B}"/>
          </ac:picMkLst>
        </pc:picChg>
        <pc:picChg chg="add del mod">
          <ac:chgData name="Cheng Ran" userId="dbeed8448c6bb12c" providerId="LiveId" clId="{D3E44819-094A-4FF7-BC8B-39CE69467472}" dt="2022-02-14T07:07:03.214" v="723" actId="478"/>
          <ac:picMkLst>
            <pc:docMk/>
            <pc:sldMk cId="2065799902" sldId="269"/>
            <ac:picMk id="6" creationId="{AE45C602-3444-48B2-8982-8B0B2ABBC8CD}"/>
          </ac:picMkLst>
        </pc:picChg>
      </pc:sldChg>
      <pc:sldChg chg="addSp delSp modSp new mod">
        <pc:chgData name="Cheng Ran" userId="dbeed8448c6bb12c" providerId="LiveId" clId="{D3E44819-094A-4FF7-BC8B-39CE69467472}" dt="2022-02-14T07:09:25.022" v="906" actId="1076"/>
        <pc:sldMkLst>
          <pc:docMk/>
          <pc:sldMk cId="1191028368" sldId="270"/>
        </pc:sldMkLst>
        <pc:spChg chg="del">
          <ac:chgData name="Cheng Ran" userId="dbeed8448c6bb12c" providerId="LiveId" clId="{D3E44819-094A-4FF7-BC8B-39CE69467472}" dt="2022-02-14T07:07:50.733" v="805" actId="478"/>
          <ac:spMkLst>
            <pc:docMk/>
            <pc:sldMk cId="1191028368" sldId="270"/>
            <ac:spMk id="2" creationId="{59AD3F71-A982-4208-B9B7-A70576460F9E}"/>
          </ac:spMkLst>
        </pc:spChg>
        <pc:spChg chg="del">
          <ac:chgData name="Cheng Ran" userId="dbeed8448c6bb12c" providerId="LiveId" clId="{D3E44819-094A-4FF7-BC8B-39CE69467472}" dt="2022-02-14T07:07:48.966" v="804" actId="478"/>
          <ac:spMkLst>
            <pc:docMk/>
            <pc:sldMk cId="1191028368" sldId="270"/>
            <ac:spMk id="3" creationId="{A908544E-7C78-402F-8E66-BB5E18482BCD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6" creationId="{3E4296C3-7105-4A96-AC89-40D471CA045F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7" creationId="{8F9838F6-20E8-44E4-B4C9-8D337C4E8D63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8" creationId="{88596EB6-C719-494C-AB58-B42EB998ABFD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9" creationId="{74E4967E-635A-4D9B-BD8B-1A50CAD7017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0" creationId="{00CC80A2-F169-45C1-B37C-DF50BEFFD21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1" creationId="{8436F179-6E15-4FFA-A2CA-0D2250A873C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2" creationId="{117D836B-40BF-4781-B50C-BB2E1653C5CB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3" creationId="{E6E45050-8A12-4A0C-B438-592038D09BE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4" creationId="{7DA16820-2E14-4344-BA7E-565D1A59CA7F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5" creationId="{98AEA009-5A7B-4185-B223-890F870AEC22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6" creationId="{662370D0-9F52-470C-9492-9C86CF6D3E7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7" creationId="{0DF6264A-FFE1-4F74-9825-76FC20AD4346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8" creationId="{3808D1CF-3128-445B-8D4A-C5C1A8727750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9" creationId="{FE6E439A-8852-4636-A38F-8B19F0CB9D9D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0" creationId="{75AB075C-E3F7-4D10-86E8-5B449C4D88C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1" creationId="{C47AECC0-0893-4471-B9EB-7F1F69BE9CB9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2" creationId="{95FD19F8-3F4F-4BEC-A91C-A71D3B8F2E6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3" creationId="{C6217D34-F448-4DBE-A286-82C99A20439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4" creationId="{38F09604-3CA3-49D4-AFF9-21D02DDFEC67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5" creationId="{A88DF7DE-C75D-4C73-8E75-5A88F6C03418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6" creationId="{9716B8C4-AB77-4819-A568-4862C7C2BE40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7" creationId="{2EA10EF5-FE09-4432-88B0-705F54FF08E9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8" creationId="{13EB0F18-C584-4109-9EE5-42B744F8C6F3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9" creationId="{B6856B0E-3971-4FF5-91F4-7169E7768726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0" creationId="{34D00B02-8ABA-49D1-9B66-F7B0FBC2376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1" creationId="{1421ED8A-FD2A-4F3C-B851-D1DAF758AF25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2" creationId="{32317910-3762-4E84-8B1F-5BED95A82441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3" creationId="{C8FAA9B1-19C3-466F-B237-496D8554792B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4" creationId="{34981FAF-8A7E-42EC-87A7-492B58C9047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5" creationId="{298E73C6-15B6-4074-8772-97080018453E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6" creationId="{E6FFEA31-9211-4E08-842E-72CD706E45A3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7" creationId="{0E5E1BF8-1666-49E3-8523-1732247FDC9B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8" creationId="{517672D5-4D1B-4C36-8A99-B4C86CC61D5E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9" creationId="{534092CB-4801-434F-919C-EC8F0CAB5E18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0" creationId="{5C4CCCE0-7F2D-4BFE-979E-756235B8331E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1" creationId="{BE12EAD4-C75C-409C-B10E-7CA3F0A9E2E5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2" creationId="{CC98E7C8-B11B-4337-B181-CAF8015457A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3" creationId="{11208526-3AF0-4783-93A4-163A3477CD1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4" creationId="{9A64DE26-AE57-44F6-98A2-02F6A458ABF8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5" creationId="{FE221571-207A-4CC0-9E62-35D856B3C890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6" creationId="{C3CC76F1-6E0F-4197-9BB2-CD364228F147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7" creationId="{3342E5AA-A5CE-4380-BCD0-67FD5F2230A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8" creationId="{D137AE6B-BDB7-47B9-AAA3-5445540956E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9" creationId="{8999555A-6E69-4CB1-8869-578536E1963B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50" creationId="{28A10A2B-DF79-4C5A-BC86-89AB05C44899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51" creationId="{4FA840FB-95AD-4730-B9A2-74C8E3FC13C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52" creationId="{9E97312D-03C0-4C04-9C1A-C2FBA3A54F4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53" creationId="{B6AEE70E-6F77-4950-999C-8ED1ADBF0B46}"/>
          </ac:spMkLst>
        </pc:spChg>
        <pc:spChg chg="add mod">
          <ac:chgData name="Cheng Ran" userId="dbeed8448c6bb12c" providerId="LiveId" clId="{D3E44819-094A-4FF7-BC8B-39CE69467472}" dt="2022-02-14T07:09:17.357" v="904" actId="1076"/>
          <ac:spMkLst>
            <pc:docMk/>
            <pc:sldMk cId="1191028368" sldId="270"/>
            <ac:spMk id="54" creationId="{78FF5C0F-9DF2-43BF-A481-965FD714158E}"/>
          </ac:spMkLst>
        </pc:spChg>
        <pc:picChg chg="add mod">
          <ac:chgData name="Cheng Ran" userId="dbeed8448c6bb12c" providerId="LiveId" clId="{D3E44819-094A-4FF7-BC8B-39CE69467472}" dt="2022-02-14T07:09:25.022" v="906" actId="1076"/>
          <ac:picMkLst>
            <pc:docMk/>
            <pc:sldMk cId="1191028368" sldId="270"/>
            <ac:picMk id="55" creationId="{55C9D6A6-3AE9-4735-A309-6A48D76A539F}"/>
          </ac:picMkLst>
        </pc:picChg>
        <pc:cxnChg chg="add mod">
          <ac:chgData name="Cheng Ran" userId="dbeed8448c6bb12c" providerId="LiveId" clId="{D3E44819-094A-4FF7-BC8B-39CE69467472}" dt="2022-02-14T07:07:44.745" v="803" actId="1037"/>
          <ac:cxnSpMkLst>
            <pc:docMk/>
            <pc:sldMk cId="1191028368" sldId="270"/>
            <ac:cxnSpMk id="4" creationId="{29E90F7C-FA70-4677-B6A9-914229E2CA46}"/>
          </ac:cxnSpMkLst>
        </pc:cxnChg>
        <pc:cxnChg chg="add mod">
          <ac:chgData name="Cheng Ran" userId="dbeed8448c6bb12c" providerId="LiveId" clId="{D3E44819-094A-4FF7-BC8B-39CE69467472}" dt="2022-02-14T07:07:44.745" v="803" actId="1037"/>
          <ac:cxnSpMkLst>
            <pc:docMk/>
            <pc:sldMk cId="1191028368" sldId="270"/>
            <ac:cxnSpMk id="5" creationId="{15054853-CD77-4DD8-8554-2AB87A84BA51}"/>
          </ac:cxnSpMkLst>
        </pc:cxnChg>
      </pc:sldChg>
      <pc:sldChg chg="addSp delSp modSp new mod modAnim">
        <pc:chgData name="Cheng Ran" userId="dbeed8448c6bb12c" providerId="LiveId" clId="{D3E44819-094A-4FF7-BC8B-39CE69467472}" dt="2022-02-14T07:08:31.161" v="896" actId="1038"/>
        <pc:sldMkLst>
          <pc:docMk/>
          <pc:sldMk cId="3294332934" sldId="271"/>
        </pc:sldMkLst>
        <pc:spChg chg="del">
          <ac:chgData name="Cheng Ran" userId="dbeed8448c6bb12c" providerId="LiveId" clId="{D3E44819-094A-4FF7-BC8B-39CE69467472}" dt="2022-02-14T07:08:22.238" v="808" actId="478"/>
          <ac:spMkLst>
            <pc:docMk/>
            <pc:sldMk cId="3294332934" sldId="271"/>
            <ac:spMk id="2" creationId="{F572B8EF-1699-440D-AFB5-97F2D47EE134}"/>
          </ac:spMkLst>
        </pc:spChg>
        <pc:spChg chg="del">
          <ac:chgData name="Cheng Ran" userId="dbeed8448c6bb12c" providerId="LiveId" clId="{D3E44819-094A-4FF7-BC8B-39CE69467472}" dt="2022-02-14T07:08:20.570" v="807" actId="478"/>
          <ac:spMkLst>
            <pc:docMk/>
            <pc:sldMk cId="3294332934" sldId="271"/>
            <ac:spMk id="3" creationId="{D63FCEAC-E3A1-49BF-A511-F95F01491A08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7" creationId="{80244904-2E55-4F61-B011-C2A7F98DB77C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8" creationId="{59DD69D4-0117-462E-8B4A-4E000FC20C33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9" creationId="{03A0D178-1C7C-404C-B248-6FF6A0EBD588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0" creationId="{AB48EC15-D602-4B29-B70E-8EAAC4E245B0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1" creationId="{5302C0FE-8E91-437B-8D2F-F2A075CC84AC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2" creationId="{AF34876F-8CF7-4DD0-98BB-BBE44EA52034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3" creationId="{997B4D30-F13A-4952-B751-CE42976917FD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4" creationId="{DD6ADF3C-CF97-4DD2-92CC-8E89FA861601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5" creationId="{C1B05CE9-FF9C-4911-9A2B-26A5B84FCF0B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6" creationId="{98A07DC1-F6F2-4C52-906E-694C8E90E1B2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7" creationId="{9106A6B5-5C50-4E76-95F3-E2496AB3E2BA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8" creationId="{F36B4E14-2E4C-4115-8971-1988662F9D78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9" creationId="{DA3EE7F8-04FB-4205-9AA0-9355F7F4E259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0" creationId="{05C91EF1-1A8A-49A7-B2E7-37137DA357B7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1" creationId="{5F8F12A5-5054-4A14-ACF8-38756A644D90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2" creationId="{20C7E11F-8793-4B2C-8894-A9529036AABE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3" creationId="{A1A8772A-085F-4DD4-9C35-D8C31A733B57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4" creationId="{B7B44A8C-FA54-4C6C-A079-3E3DC034D3DB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5" creationId="{47520E04-326C-4445-8B74-A2D188C7A069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6" creationId="{24BDA94B-8C24-42F1-B26B-DB7230C7C964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7" creationId="{72A1BE97-8560-4219-B973-E335BBC3B697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8" creationId="{D856A56C-F208-4398-A0E1-8F120C1DCAF7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9" creationId="{90F25C99-6D48-4C38-8769-91EE911B00E6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30" creationId="{EED6FBCC-C7D9-495F-AF50-DF155969E85E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31" creationId="{167AE32F-F668-4E0C-8DFC-319733E26684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32" creationId="{BEFEE1A2-FD96-4CB4-AE51-2D8CF9062D46}"/>
          </ac:spMkLst>
        </pc:spChg>
        <pc:picChg chg="add mod">
          <ac:chgData name="Cheng Ran" userId="dbeed8448c6bb12c" providerId="LiveId" clId="{D3E44819-094A-4FF7-BC8B-39CE69467472}" dt="2022-02-14T07:08:31.161" v="896" actId="1038"/>
          <ac:picMkLst>
            <pc:docMk/>
            <pc:sldMk cId="3294332934" sldId="271"/>
            <ac:picMk id="4" creationId="{60C55CBC-3C28-4EE2-BF6C-C8B03B8B5B85}"/>
          </ac:picMkLst>
        </pc:picChg>
        <pc:cxnChg chg="add mod">
          <ac:chgData name="Cheng Ran" userId="dbeed8448c6bb12c" providerId="LiveId" clId="{D3E44819-094A-4FF7-BC8B-39CE69467472}" dt="2022-02-14T07:08:31.161" v="896" actId="1038"/>
          <ac:cxnSpMkLst>
            <pc:docMk/>
            <pc:sldMk cId="3294332934" sldId="271"/>
            <ac:cxnSpMk id="5" creationId="{6B1F5105-6092-4781-BFE6-E1ABD97103EB}"/>
          </ac:cxnSpMkLst>
        </pc:cxnChg>
        <pc:cxnChg chg="add mod">
          <ac:chgData name="Cheng Ran" userId="dbeed8448c6bb12c" providerId="LiveId" clId="{D3E44819-094A-4FF7-BC8B-39CE69467472}" dt="2022-02-14T07:08:31.161" v="896" actId="1038"/>
          <ac:cxnSpMkLst>
            <pc:docMk/>
            <pc:sldMk cId="3294332934" sldId="271"/>
            <ac:cxnSpMk id="6" creationId="{5CE19D95-5EC3-4E6C-9194-3D0C51970E4B}"/>
          </ac:cxnSpMkLst>
        </pc:cxnChg>
      </pc:sldChg>
      <pc:sldChg chg="addSp modSp new mod modAnim">
        <pc:chgData name="Cheng Ran" userId="dbeed8448c6bb12c" providerId="LiveId" clId="{D3E44819-094A-4FF7-BC8B-39CE69467472}" dt="2022-02-14T07:10:04.964" v="977" actId="1038"/>
        <pc:sldMkLst>
          <pc:docMk/>
          <pc:sldMk cId="1094252760" sldId="272"/>
        </pc:sldMkLst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5" creationId="{F42E4162-6B95-4697-B9CB-769D38C6E0AA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6" creationId="{6B963F60-B783-437B-8235-68FCCEFE1D9B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7" creationId="{C1C19DF0-3BA5-422C-9A84-6D563B62E595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8" creationId="{679579D7-73E7-4CA9-ACA9-AD99B8700301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9" creationId="{22EA4A8F-A15B-4772-B4AC-F4F25A201A59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10" creationId="{9689E608-E37C-46C6-8B76-205F9E5715D8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11" creationId="{D3B559DF-F906-499A-BD45-0285BCED4276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12" creationId="{195036E0-9398-453C-AFF7-BE6A1F879D43}"/>
          </ac:spMkLst>
        </pc:spChg>
        <pc:picChg chg="add mod">
          <ac:chgData name="Cheng Ran" userId="dbeed8448c6bb12c" providerId="LiveId" clId="{D3E44819-094A-4FF7-BC8B-39CE69467472}" dt="2022-02-14T07:10:04.964" v="977" actId="1038"/>
          <ac:picMkLst>
            <pc:docMk/>
            <pc:sldMk cId="1094252760" sldId="272"/>
            <ac:picMk id="4" creationId="{8B88C2EC-7171-4125-B668-F09650834676}"/>
          </ac:picMkLst>
        </pc:picChg>
        <pc:picChg chg="add mod">
          <ac:chgData name="Cheng Ran" userId="dbeed8448c6bb12c" providerId="LiveId" clId="{D3E44819-094A-4FF7-BC8B-39CE69467472}" dt="2022-02-14T07:10:04.964" v="977" actId="1038"/>
          <ac:picMkLst>
            <pc:docMk/>
            <pc:sldMk cId="1094252760" sldId="272"/>
            <ac:picMk id="13" creationId="{5E1E9320-AA1A-47C0-9145-0EF78BF975C2}"/>
          </ac:picMkLst>
        </pc:picChg>
      </pc:sldChg>
      <pc:sldChg chg="addSp modSp new mod modAnim">
        <pc:chgData name="Cheng Ran" userId="dbeed8448c6bb12c" providerId="LiveId" clId="{D3E44819-094A-4FF7-BC8B-39CE69467472}" dt="2022-02-14T07:10:28.862" v="1045" actId="1037"/>
        <pc:sldMkLst>
          <pc:docMk/>
          <pc:sldMk cId="3391222188" sldId="273"/>
        </pc:sldMkLst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5" creationId="{31426458-B165-45B4-B1F1-DA6906859CF7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6" creationId="{46C27431-B4FE-4E4B-8108-E8399117C02B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8" creationId="{FC4F6743-A84C-43AE-9D4A-3A0F3247EC62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9" creationId="{31E14E59-EEF7-42A2-91FA-358FC9B29694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0" creationId="{919A2649-1068-46C1-A5D2-7D524B9CF7AD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1" creationId="{106C3807-767F-4A91-97C9-A8720C573705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2" creationId="{CEFA1C49-8876-4350-9EDD-50D25309C037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3" creationId="{0D7F501E-F8D3-454A-B57C-2D3859238C5B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4" creationId="{84F5495B-E4DC-4026-8B35-6D8783320F5F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5" creationId="{2AA6CFDD-BBCF-44A6-9F1B-E427059FE524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6" creationId="{35C06999-07F4-42E5-9411-B3685CB35189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7" creationId="{C50CF74D-39F1-42FE-94E8-40F50AE06F20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8" creationId="{CF509680-9D34-4D81-86FC-BE076C5E215E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9" creationId="{1BC32CC2-724E-4E70-8984-BF7CC488485C}"/>
          </ac:spMkLst>
        </pc:sp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4" creationId="{CA75CF7B-4EF3-408B-BBA0-1CB146F2DE4F}"/>
          </ac:picMkLst>
        </pc:pic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7" creationId="{8B7D82ED-F134-4185-A68F-F732A746E5F3}"/>
          </ac:picMkLst>
        </pc:pic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34" creationId="{4D6DDAC7-BCF5-4DF8-B7C8-0306A00DE9AE}"/>
          </ac:picMkLst>
        </pc:pic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35" creationId="{7DE4959B-DD98-40E0-BE7C-0058FAAB0CC4}"/>
          </ac:picMkLst>
        </pc:pic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36" creationId="{10F50013-23FE-4209-8783-F55684DF767D}"/>
          </ac:picMkLst>
        </pc:pic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0" creationId="{9EAE1788-D430-4F15-96E5-0EA4F6211670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1" creationId="{CA52AC97-FCA7-4706-9613-C55497B3519A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2" creationId="{83D4235D-7194-4AFD-842D-DC8D242A23A3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3" creationId="{A30A089C-D75C-4A4C-BABE-7D363AB1A351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4" creationId="{C98DEF48-B2C0-4C6B-8BA7-00CD65D5D325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5" creationId="{FCC6CF2C-F939-49AE-8367-941DA9DC13E7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6" creationId="{83D5CF7C-91F3-4605-96DA-CDC4E5DFC6B8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7" creationId="{C19D9A10-0FB6-4CFE-B619-75C52D7DE16D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8" creationId="{6D9D4776-687F-4420-BEF3-55523330F4D6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9" creationId="{1CC79BD3-885C-4152-8BD6-53246AE556D9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30" creationId="{A22A412F-7BC0-4ED9-BF5C-8B6D1107A522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31" creationId="{1A0A7110-858C-4F4E-956A-A59A7E4FC9B1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32" creationId="{320ABAD2-A09B-4D78-8C4D-5A92FCE183E4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33" creationId="{C708EB8E-4024-4C5D-B409-196ECF6101C1}"/>
          </ac:cxnSpMkLst>
        </pc:cxnChg>
      </pc:sldChg>
      <pc:sldChg chg="modSp new add del mod">
        <pc:chgData name="Cheng Ran" userId="dbeed8448c6bb12c" providerId="LiveId" clId="{D3E44819-094A-4FF7-BC8B-39CE69467472}" dt="2022-02-14T07:15:09.290" v="1137" actId="20577"/>
        <pc:sldMkLst>
          <pc:docMk/>
          <pc:sldMk cId="1318962520" sldId="274"/>
        </pc:sldMkLst>
        <pc:spChg chg="mod">
          <ac:chgData name="Cheng Ran" userId="dbeed8448c6bb12c" providerId="LiveId" clId="{D3E44819-094A-4FF7-BC8B-39CE69467472}" dt="2022-02-14T07:13:32.627" v="1088" actId="20577"/>
          <ac:spMkLst>
            <pc:docMk/>
            <pc:sldMk cId="1318962520" sldId="274"/>
            <ac:spMk id="2" creationId="{5C012AF1-C2D7-4881-8B8F-F7B403A50D65}"/>
          </ac:spMkLst>
        </pc:spChg>
        <pc:spChg chg="mod">
          <ac:chgData name="Cheng Ran" userId="dbeed8448c6bb12c" providerId="LiveId" clId="{D3E44819-094A-4FF7-BC8B-39CE69467472}" dt="2022-02-14T07:15:09.290" v="1137" actId="20577"/>
          <ac:spMkLst>
            <pc:docMk/>
            <pc:sldMk cId="1318962520" sldId="274"/>
            <ac:spMk id="3" creationId="{E09D2045-608D-4B6C-AA76-DE619C783655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16:10.825" v="1212" actId="20577"/>
        <pc:sldMkLst>
          <pc:docMk/>
          <pc:sldMk cId="1058885491" sldId="275"/>
        </pc:sldMkLst>
        <pc:spChg chg="del mod ord">
          <ac:chgData name="Cheng Ran" userId="dbeed8448c6bb12c" providerId="LiveId" clId="{D3E44819-094A-4FF7-BC8B-39CE69467472}" dt="2022-02-14T07:15:22.306" v="1139" actId="700"/>
          <ac:spMkLst>
            <pc:docMk/>
            <pc:sldMk cId="1058885491" sldId="275"/>
            <ac:spMk id="2" creationId="{AF206115-AAF5-46F9-815C-36E1B83A5BB5}"/>
          </ac:spMkLst>
        </pc:spChg>
        <pc:spChg chg="del mod ord">
          <ac:chgData name="Cheng Ran" userId="dbeed8448c6bb12c" providerId="LiveId" clId="{D3E44819-094A-4FF7-BC8B-39CE69467472}" dt="2022-02-14T07:15:22.306" v="1139" actId="700"/>
          <ac:spMkLst>
            <pc:docMk/>
            <pc:sldMk cId="1058885491" sldId="275"/>
            <ac:spMk id="3" creationId="{E22FF8D9-B6A5-4F3F-BE8C-C05B0F9A75E3}"/>
          </ac:spMkLst>
        </pc:spChg>
        <pc:spChg chg="add mod ord">
          <ac:chgData name="Cheng Ran" userId="dbeed8448c6bb12c" providerId="LiveId" clId="{D3E44819-094A-4FF7-BC8B-39CE69467472}" dt="2022-02-14T07:16:10.825" v="1212" actId="20577"/>
          <ac:spMkLst>
            <pc:docMk/>
            <pc:sldMk cId="1058885491" sldId="275"/>
            <ac:spMk id="4" creationId="{1B9B4E14-AE93-4EC7-8A0A-DA1754018C52}"/>
          </ac:spMkLst>
        </pc:spChg>
        <pc:spChg chg="add mod ord">
          <ac:chgData name="Cheng Ran" userId="dbeed8448c6bb12c" providerId="LiveId" clId="{D3E44819-094A-4FF7-BC8B-39CE69467472}" dt="2022-02-14T07:15:22.306" v="1139" actId="700"/>
          <ac:spMkLst>
            <pc:docMk/>
            <pc:sldMk cId="1058885491" sldId="275"/>
            <ac:spMk id="5" creationId="{5BD0659A-5405-41AA-BEAA-8C8155A4F0C7}"/>
          </ac:spMkLst>
        </pc:spChg>
      </pc:sldChg>
      <pc:sldChg chg="addSp modSp new mod">
        <pc:chgData name="Cheng Ran" userId="dbeed8448c6bb12c" providerId="LiveId" clId="{D3E44819-094A-4FF7-BC8B-39CE69467472}" dt="2022-02-14T07:16:59.033" v="1248" actId="1076"/>
        <pc:sldMkLst>
          <pc:docMk/>
          <pc:sldMk cId="3999420046" sldId="276"/>
        </pc:sldMkLst>
        <pc:spChg chg="mod">
          <ac:chgData name="Cheng Ran" userId="dbeed8448c6bb12c" providerId="LiveId" clId="{D3E44819-094A-4FF7-BC8B-39CE69467472}" dt="2022-02-14T07:16:21.790" v="1243" actId="20577"/>
          <ac:spMkLst>
            <pc:docMk/>
            <pc:sldMk cId="3999420046" sldId="276"/>
            <ac:spMk id="2" creationId="{EB398C26-6F33-4CD4-A873-6DC5AA7B3095}"/>
          </ac:spMkLst>
        </pc:spChg>
        <pc:spChg chg="mod">
          <ac:chgData name="Cheng Ran" userId="dbeed8448c6bb12c" providerId="LiveId" clId="{D3E44819-094A-4FF7-BC8B-39CE69467472}" dt="2022-02-14T07:15:49.769" v="1168"/>
          <ac:spMkLst>
            <pc:docMk/>
            <pc:sldMk cId="3999420046" sldId="276"/>
            <ac:spMk id="3" creationId="{537A20A3-9FF3-4982-BB71-D8C72B80F21B}"/>
          </ac:spMkLst>
        </pc:spChg>
        <pc:picChg chg="add mod">
          <ac:chgData name="Cheng Ran" userId="dbeed8448c6bb12c" providerId="LiveId" clId="{D3E44819-094A-4FF7-BC8B-39CE69467472}" dt="2022-02-14T07:16:48.821" v="1246" actId="1076"/>
          <ac:picMkLst>
            <pc:docMk/>
            <pc:sldMk cId="3999420046" sldId="276"/>
            <ac:picMk id="4" creationId="{A2EA41CD-8E2D-4A5B-8907-385EF6CB00F4}"/>
          </ac:picMkLst>
        </pc:picChg>
        <pc:picChg chg="add mod">
          <ac:chgData name="Cheng Ran" userId="dbeed8448c6bb12c" providerId="LiveId" clId="{D3E44819-094A-4FF7-BC8B-39CE69467472}" dt="2022-02-14T07:16:59.033" v="1248" actId="1076"/>
          <ac:picMkLst>
            <pc:docMk/>
            <pc:sldMk cId="3999420046" sldId="276"/>
            <ac:picMk id="6" creationId="{E2D00327-3707-4F88-ACF5-8045800261C4}"/>
          </ac:picMkLst>
        </pc:picChg>
      </pc:sldChg>
      <pc:sldChg chg="addSp modSp new mod modAnim">
        <pc:chgData name="Cheng Ran" userId="dbeed8448c6bb12c" providerId="LiveId" clId="{D3E44819-094A-4FF7-BC8B-39CE69467472}" dt="2022-02-14T07:21:29.661" v="1298" actId="14100"/>
        <pc:sldMkLst>
          <pc:docMk/>
          <pc:sldMk cId="1393896810" sldId="277"/>
        </pc:sldMkLst>
        <pc:spChg chg="mod">
          <ac:chgData name="Cheng Ran" userId="dbeed8448c6bb12c" providerId="LiveId" clId="{D3E44819-094A-4FF7-BC8B-39CE69467472}" dt="2022-02-14T07:20:49.366" v="1292" actId="20577"/>
          <ac:spMkLst>
            <pc:docMk/>
            <pc:sldMk cId="1393896810" sldId="277"/>
            <ac:spMk id="2" creationId="{483AD8D6-5B9D-45C2-AB85-7F11CA66FD34}"/>
          </ac:spMkLst>
        </pc:spChg>
        <pc:spChg chg="mod">
          <ac:chgData name="Cheng Ran" userId="dbeed8448c6bb12c" providerId="LiveId" clId="{D3E44819-094A-4FF7-BC8B-39CE69467472}" dt="2022-02-14T07:20:58.159" v="1295" actId="2711"/>
          <ac:spMkLst>
            <pc:docMk/>
            <pc:sldMk cId="1393896810" sldId="277"/>
            <ac:spMk id="3" creationId="{569FD97D-B258-4751-A67F-4B45C89EF5AA}"/>
          </ac:spMkLst>
        </pc:spChg>
        <pc:spChg chg="add mod">
          <ac:chgData name="Cheng Ran" userId="dbeed8448c6bb12c" providerId="LiveId" clId="{D3E44819-094A-4FF7-BC8B-39CE69467472}" dt="2022-02-14T07:21:29.661" v="1298" actId="14100"/>
          <ac:spMkLst>
            <pc:docMk/>
            <pc:sldMk cId="1393896810" sldId="277"/>
            <ac:spMk id="5" creationId="{175763B3-8C3B-4339-A017-6666A33F7E42}"/>
          </ac:spMkLst>
        </pc:spChg>
        <pc:picChg chg="add mod">
          <ac:chgData name="Cheng Ran" userId="dbeed8448c6bb12c" providerId="LiveId" clId="{D3E44819-094A-4FF7-BC8B-39CE69467472}" dt="2022-02-14T07:21:26.436" v="1297" actId="1076"/>
          <ac:picMkLst>
            <pc:docMk/>
            <pc:sldMk cId="1393896810" sldId="277"/>
            <ac:picMk id="4" creationId="{B25D7E90-1AB7-42DB-97E4-AADC3CDAD2DA}"/>
          </ac:picMkLst>
        </pc:picChg>
      </pc:sldChg>
      <pc:sldChg chg="addSp delSp modSp new mod delAnim modAnim">
        <pc:chgData name="Cheng Ran" userId="dbeed8448c6bb12c" providerId="LiveId" clId="{D3E44819-094A-4FF7-BC8B-39CE69467472}" dt="2022-02-14T07:28:31.395" v="1579"/>
        <pc:sldMkLst>
          <pc:docMk/>
          <pc:sldMk cId="2589101338" sldId="278"/>
        </pc:sldMkLst>
        <pc:spChg chg="mod">
          <ac:chgData name="Cheng Ran" userId="dbeed8448c6bb12c" providerId="LiveId" clId="{D3E44819-094A-4FF7-BC8B-39CE69467472}" dt="2022-02-14T07:28:31.395" v="1579"/>
          <ac:spMkLst>
            <pc:docMk/>
            <pc:sldMk cId="2589101338" sldId="278"/>
            <ac:spMk id="2" creationId="{0F97C7A2-BCDC-4D3E-A629-7B8838DF2076}"/>
          </ac:spMkLst>
        </pc:spChg>
        <pc:spChg chg="mod">
          <ac:chgData name="Cheng Ran" userId="dbeed8448c6bb12c" providerId="LiveId" clId="{D3E44819-094A-4FF7-BC8B-39CE69467472}" dt="2022-02-14T07:28:16.012" v="1568" actId="14100"/>
          <ac:spMkLst>
            <pc:docMk/>
            <pc:sldMk cId="2589101338" sldId="278"/>
            <ac:spMk id="3" creationId="{07440513-454B-4958-8D8E-B3486B01CBE8}"/>
          </ac:spMkLst>
        </pc:spChg>
        <pc:spChg chg="add del mod">
          <ac:chgData name="Cheng Ran" userId="dbeed8448c6bb12c" providerId="LiveId" clId="{D3E44819-094A-4FF7-BC8B-39CE69467472}" dt="2022-02-14T07:23:30.057" v="1315"/>
          <ac:spMkLst>
            <pc:docMk/>
            <pc:sldMk cId="2589101338" sldId="278"/>
            <ac:spMk id="6" creationId="{B62F2BC5-60B6-4D2F-8618-CFFE9293FC5B}"/>
          </ac:spMkLst>
        </pc:spChg>
        <pc:spChg chg="add del mod">
          <ac:chgData name="Cheng Ran" userId="dbeed8448c6bb12c" providerId="LiveId" clId="{D3E44819-094A-4FF7-BC8B-39CE69467472}" dt="2022-02-14T07:23:30.057" v="1315"/>
          <ac:spMkLst>
            <pc:docMk/>
            <pc:sldMk cId="2589101338" sldId="278"/>
            <ac:spMk id="7" creationId="{EA2FBD67-346A-4E00-9A20-CAB8855050C6}"/>
          </ac:spMkLst>
        </pc:spChg>
        <pc:spChg chg="add del mod">
          <ac:chgData name="Cheng Ran" userId="dbeed8448c6bb12c" providerId="LiveId" clId="{D3E44819-094A-4FF7-BC8B-39CE69467472}" dt="2022-02-14T07:23:30.057" v="1315"/>
          <ac:spMkLst>
            <pc:docMk/>
            <pc:sldMk cId="2589101338" sldId="278"/>
            <ac:spMk id="8" creationId="{8019F546-66A0-4BBD-A350-8789E5C9BAC2}"/>
          </ac:spMkLst>
        </pc:spChg>
        <pc:spChg chg="add del mod or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9" creationId="{BA41544C-DD42-41BE-A00A-3F8EF372E4E9}"/>
          </ac:spMkLst>
        </pc:spChg>
        <pc:spChg chg="add del mod or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0" creationId="{A3EC29CC-575A-4FA9-B52E-FCAB0A4A1F56}"/>
          </ac:spMkLst>
        </pc:spChg>
        <pc:spChg chg="add del mod or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1" creationId="{C29ED5FB-4114-461F-B42B-F4FC39B6E14B}"/>
          </ac:spMkLst>
        </pc:spChg>
        <pc:spChg chg="add del mo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2" creationId="{BAE217CB-22D2-46C3-8EF4-D7C7CE8B1164}"/>
          </ac:spMkLst>
        </pc:spChg>
        <pc:spChg chg="add del mo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3" creationId="{140ED325-8762-4461-A56B-B54B28736510}"/>
          </ac:spMkLst>
        </pc:spChg>
        <pc:spChg chg="add del mo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4" creationId="{4419A5B6-C525-4615-9445-01236CA3AFAF}"/>
          </ac:spMkLst>
        </pc:spChg>
        <pc:spChg chg="add del mod">
          <ac:chgData name="Cheng Ran" userId="dbeed8448c6bb12c" providerId="LiveId" clId="{D3E44819-094A-4FF7-BC8B-39CE69467472}" dt="2022-02-14T07:26:17.040" v="1511" actId="478"/>
          <ac:spMkLst>
            <pc:docMk/>
            <pc:sldMk cId="2589101338" sldId="278"/>
            <ac:spMk id="15" creationId="{129E0475-AAAF-4D06-B254-427100AE4FC0}"/>
          </ac:spMkLst>
        </pc:spChg>
        <pc:spChg chg="add mod">
          <ac:chgData name="Cheng Ran" userId="dbeed8448c6bb12c" providerId="LiveId" clId="{D3E44819-094A-4FF7-BC8B-39CE69467472}" dt="2022-02-14T07:27:47.018" v="1559"/>
          <ac:spMkLst>
            <pc:docMk/>
            <pc:sldMk cId="2589101338" sldId="278"/>
            <ac:spMk id="19" creationId="{1A2E4933-C892-4350-B9F7-7E18F5C26304}"/>
          </ac:spMkLst>
        </pc:spChg>
        <pc:spChg chg="add mod">
          <ac:chgData name="Cheng Ran" userId="dbeed8448c6bb12c" providerId="LiveId" clId="{D3E44819-094A-4FF7-BC8B-39CE69467472}" dt="2022-02-14T07:27:47.018" v="1559"/>
          <ac:spMkLst>
            <pc:docMk/>
            <pc:sldMk cId="2589101338" sldId="278"/>
            <ac:spMk id="20" creationId="{1E7B56F0-7A03-4A63-8CF2-791AE99D3725}"/>
          </ac:spMkLst>
        </pc:spChg>
        <pc:spChg chg="add mod">
          <ac:chgData name="Cheng Ran" userId="dbeed8448c6bb12c" providerId="LiveId" clId="{D3E44819-094A-4FF7-BC8B-39CE69467472}" dt="2022-02-14T07:28:01.148" v="1562" actId="1076"/>
          <ac:spMkLst>
            <pc:docMk/>
            <pc:sldMk cId="2589101338" sldId="278"/>
            <ac:spMk id="21" creationId="{449C74D6-9797-4B60-ADBF-8F77A222ADE7}"/>
          </ac:spMkLst>
        </pc:spChg>
        <pc:spChg chg="add mod">
          <ac:chgData name="Cheng Ran" userId="dbeed8448c6bb12c" providerId="LiveId" clId="{D3E44819-094A-4FF7-BC8B-39CE69467472}" dt="2022-02-14T07:27:53.515" v="1560"/>
          <ac:spMkLst>
            <pc:docMk/>
            <pc:sldMk cId="2589101338" sldId="278"/>
            <ac:spMk id="22" creationId="{A514BF09-DA35-4C92-8CBE-0DEA170B6D9F}"/>
          </ac:spMkLst>
        </pc:spChg>
        <pc:spChg chg="add mod">
          <ac:chgData name="Cheng Ran" userId="dbeed8448c6bb12c" providerId="LiveId" clId="{D3E44819-094A-4FF7-BC8B-39CE69467472}" dt="2022-02-14T07:27:53.515" v="1560"/>
          <ac:spMkLst>
            <pc:docMk/>
            <pc:sldMk cId="2589101338" sldId="278"/>
            <ac:spMk id="23" creationId="{73421DB7-8C4A-4FC7-8BC1-95D9CDDAB71F}"/>
          </ac:spMkLst>
        </pc:spChg>
        <pc:spChg chg="add mod">
          <ac:chgData name="Cheng Ran" userId="dbeed8448c6bb12c" providerId="LiveId" clId="{D3E44819-094A-4FF7-BC8B-39CE69467472}" dt="2022-02-14T07:27:57.045" v="1561" actId="1076"/>
          <ac:spMkLst>
            <pc:docMk/>
            <pc:sldMk cId="2589101338" sldId="278"/>
            <ac:spMk id="24" creationId="{34C4E11A-0F92-45E4-814B-0B65C43E8363}"/>
          </ac:spMkLst>
        </pc:spChg>
        <pc:picChg chg="add del mod">
          <ac:chgData name="Cheng Ran" userId="dbeed8448c6bb12c" providerId="LiveId" clId="{D3E44819-094A-4FF7-BC8B-39CE69467472}" dt="2022-02-14T07:22:28.675" v="1309" actId="22"/>
          <ac:picMkLst>
            <pc:docMk/>
            <pc:sldMk cId="2589101338" sldId="278"/>
            <ac:picMk id="5" creationId="{3E323CAC-D723-496D-A48A-61950634E440}"/>
          </ac:picMkLst>
        </pc:picChg>
        <pc:cxnChg chg="add del mod">
          <ac:chgData name="Cheng Ran" userId="dbeed8448c6bb12c" providerId="LiveId" clId="{D3E44819-094A-4FF7-BC8B-39CE69467472}" dt="2022-02-14T07:27:05.700" v="1516" actId="478"/>
          <ac:cxnSpMkLst>
            <pc:docMk/>
            <pc:sldMk cId="2589101338" sldId="278"/>
            <ac:cxnSpMk id="17" creationId="{BE5EE3DB-7819-408B-B2D0-EF458CF8999E}"/>
          </ac:cxnSpMkLst>
        </pc:cxn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3670890250" sldId="278"/>
        </pc:sldMkLst>
      </pc:sldChg>
      <pc:sldChg chg="modSp new mod">
        <pc:chgData name="Cheng Ran" userId="dbeed8448c6bb12c" providerId="LiveId" clId="{D3E44819-094A-4FF7-BC8B-39CE69467472}" dt="2022-02-14T07:30:01.246" v="1651" actId="27636"/>
        <pc:sldMkLst>
          <pc:docMk/>
          <pc:sldMk cId="2322556458" sldId="279"/>
        </pc:sldMkLst>
        <pc:spChg chg="mod">
          <ac:chgData name="Cheng Ran" userId="dbeed8448c6bb12c" providerId="LiveId" clId="{D3E44819-094A-4FF7-BC8B-39CE69467472}" dt="2022-02-14T07:29:41.782" v="1628" actId="20577"/>
          <ac:spMkLst>
            <pc:docMk/>
            <pc:sldMk cId="2322556458" sldId="279"/>
            <ac:spMk id="2" creationId="{495049D0-8444-49E0-AE5F-627971BCC563}"/>
          </ac:spMkLst>
        </pc:spChg>
        <pc:spChg chg="mod">
          <ac:chgData name="Cheng Ran" userId="dbeed8448c6bb12c" providerId="LiveId" clId="{D3E44819-094A-4FF7-BC8B-39CE69467472}" dt="2022-02-14T07:30:01.246" v="1651" actId="27636"/>
          <ac:spMkLst>
            <pc:docMk/>
            <pc:sldMk cId="2322556458" sldId="279"/>
            <ac:spMk id="3" creationId="{D858679C-F56C-46E6-A622-2347F16A57EF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28:51.673" v="1600" actId="20577"/>
        <pc:sldMkLst>
          <pc:docMk/>
          <pc:sldMk cId="3628340342" sldId="280"/>
        </pc:sldMkLst>
        <pc:spChg chg="del mod ord">
          <ac:chgData name="Cheng Ran" userId="dbeed8448c6bb12c" providerId="LiveId" clId="{D3E44819-094A-4FF7-BC8B-39CE69467472}" dt="2022-02-14T07:28:45.551" v="1581" actId="700"/>
          <ac:spMkLst>
            <pc:docMk/>
            <pc:sldMk cId="3628340342" sldId="280"/>
            <ac:spMk id="2" creationId="{5DB43339-BCC9-48DE-B763-E5626DF09930}"/>
          </ac:spMkLst>
        </pc:spChg>
        <pc:spChg chg="del mod ord">
          <ac:chgData name="Cheng Ran" userId="dbeed8448c6bb12c" providerId="LiveId" clId="{D3E44819-094A-4FF7-BC8B-39CE69467472}" dt="2022-02-14T07:28:45.551" v="1581" actId="700"/>
          <ac:spMkLst>
            <pc:docMk/>
            <pc:sldMk cId="3628340342" sldId="280"/>
            <ac:spMk id="3" creationId="{497ACF48-C434-4BCE-BBCF-40E6FE155A67}"/>
          </ac:spMkLst>
        </pc:spChg>
        <pc:spChg chg="add mod ord">
          <ac:chgData name="Cheng Ran" userId="dbeed8448c6bb12c" providerId="LiveId" clId="{D3E44819-094A-4FF7-BC8B-39CE69467472}" dt="2022-02-14T07:28:51.673" v="1600" actId="20577"/>
          <ac:spMkLst>
            <pc:docMk/>
            <pc:sldMk cId="3628340342" sldId="280"/>
            <ac:spMk id="4" creationId="{76CA190C-094E-4F95-8A37-CF426C100A29}"/>
          </ac:spMkLst>
        </pc:spChg>
        <pc:spChg chg="add mod ord">
          <ac:chgData name="Cheng Ran" userId="dbeed8448c6bb12c" providerId="LiveId" clId="{D3E44819-094A-4FF7-BC8B-39CE69467472}" dt="2022-02-14T07:28:45.551" v="1581" actId="700"/>
          <ac:spMkLst>
            <pc:docMk/>
            <pc:sldMk cId="3628340342" sldId="280"/>
            <ac:spMk id="5" creationId="{9891A0E7-9668-441D-AC02-060341EFDE5A}"/>
          </ac:spMkLst>
        </pc:spChg>
      </pc:sldChg>
      <pc:sldChg chg="modSp new mod">
        <pc:chgData name="Cheng Ran" userId="dbeed8448c6bb12c" providerId="LiveId" clId="{D3E44819-094A-4FF7-BC8B-39CE69467472}" dt="2022-02-14T07:30:10.372" v="1652" actId="2711"/>
        <pc:sldMkLst>
          <pc:docMk/>
          <pc:sldMk cId="3844907058" sldId="281"/>
        </pc:sldMkLst>
        <pc:spChg chg="mod">
          <ac:chgData name="Cheng Ran" userId="dbeed8448c6bb12c" providerId="LiveId" clId="{D3E44819-094A-4FF7-BC8B-39CE69467472}" dt="2022-02-14T07:29:46.025" v="1637" actId="20577"/>
          <ac:spMkLst>
            <pc:docMk/>
            <pc:sldMk cId="3844907058" sldId="281"/>
            <ac:spMk id="2" creationId="{934CAA12-8AEF-48ED-A52E-FBD7B6CF4E5F}"/>
          </ac:spMkLst>
        </pc:spChg>
        <pc:spChg chg="mod">
          <ac:chgData name="Cheng Ran" userId="dbeed8448c6bb12c" providerId="LiveId" clId="{D3E44819-094A-4FF7-BC8B-39CE69467472}" dt="2022-02-14T07:30:10.372" v="1652" actId="2711"/>
          <ac:spMkLst>
            <pc:docMk/>
            <pc:sldMk cId="3844907058" sldId="281"/>
            <ac:spMk id="3" creationId="{634F7EDF-38CB-434E-8133-EFD310D61E5D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1651479453" sldId="282"/>
        </pc:sldMkLst>
      </pc:sldChg>
      <pc:sldChg chg="modSp new mod">
        <pc:chgData name="Cheng Ran" userId="dbeed8448c6bb12c" providerId="LiveId" clId="{D3E44819-094A-4FF7-BC8B-39CE69467472}" dt="2022-02-14T07:32:32.957" v="1781" actId="20577"/>
        <pc:sldMkLst>
          <pc:docMk/>
          <pc:sldMk cId="4097794756" sldId="282"/>
        </pc:sldMkLst>
        <pc:spChg chg="mod">
          <ac:chgData name="Cheng Ran" userId="dbeed8448c6bb12c" providerId="LiveId" clId="{D3E44819-094A-4FF7-BC8B-39CE69467472}" dt="2022-02-14T07:32:32.957" v="1781" actId="20577"/>
          <ac:spMkLst>
            <pc:docMk/>
            <pc:sldMk cId="4097794756" sldId="282"/>
            <ac:spMk id="2" creationId="{2F113792-6971-417E-847D-1E97CC7CBF96}"/>
          </ac:spMkLst>
        </pc:spChg>
        <pc:spChg chg="mod">
          <ac:chgData name="Cheng Ran" userId="dbeed8448c6bb12c" providerId="LiveId" clId="{D3E44819-094A-4FF7-BC8B-39CE69467472}" dt="2022-02-14T07:32:05.639" v="1740" actId="27636"/>
          <ac:spMkLst>
            <pc:docMk/>
            <pc:sldMk cId="4097794756" sldId="282"/>
            <ac:spMk id="3" creationId="{A3BD6AEB-E235-4EA3-B5EC-3165106C9A47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3515493050" sldId="283"/>
        </pc:sldMkLst>
      </pc:sldChg>
      <pc:sldChg chg="modSp new mod">
        <pc:chgData name="Cheng Ran" userId="dbeed8448c6bb12c" providerId="LiveId" clId="{D3E44819-094A-4FF7-BC8B-39CE69467472}" dt="2022-02-14T07:33:03.426" v="1817" actId="20577"/>
        <pc:sldMkLst>
          <pc:docMk/>
          <pc:sldMk cId="3750497665" sldId="283"/>
        </pc:sldMkLst>
        <pc:spChg chg="mod">
          <ac:chgData name="Cheng Ran" userId="dbeed8448c6bb12c" providerId="LiveId" clId="{D3E44819-094A-4FF7-BC8B-39CE69467472}" dt="2022-02-14T07:33:03.426" v="1817" actId="20577"/>
          <ac:spMkLst>
            <pc:docMk/>
            <pc:sldMk cId="3750497665" sldId="283"/>
            <ac:spMk id="2" creationId="{A1811A0C-A1BC-463F-BD6B-5116850DBABD}"/>
          </ac:spMkLst>
        </pc:spChg>
        <pc:spChg chg="mod">
          <ac:chgData name="Cheng Ran" userId="dbeed8448c6bb12c" providerId="LiveId" clId="{D3E44819-094A-4FF7-BC8B-39CE69467472}" dt="2022-02-14T07:32:53.468" v="1786" actId="27636"/>
          <ac:spMkLst>
            <pc:docMk/>
            <pc:sldMk cId="3750497665" sldId="283"/>
            <ac:spMk id="3" creationId="{F4DE1254-02EF-4537-B8AE-60165D828146}"/>
          </ac:spMkLst>
        </pc:spChg>
      </pc:sldChg>
      <pc:sldChg chg="modSp new mod">
        <pc:chgData name="Cheng Ran" userId="dbeed8448c6bb12c" providerId="LiveId" clId="{D3E44819-094A-4FF7-BC8B-39CE69467472}" dt="2022-02-14T07:33:51.559" v="1825" actId="20577"/>
        <pc:sldMkLst>
          <pc:docMk/>
          <pc:sldMk cId="920123509" sldId="284"/>
        </pc:sldMkLst>
        <pc:spChg chg="mod">
          <ac:chgData name="Cheng Ran" userId="dbeed8448c6bb12c" providerId="LiveId" clId="{D3E44819-094A-4FF7-BC8B-39CE69467472}" dt="2022-02-14T07:33:32.807" v="1820"/>
          <ac:spMkLst>
            <pc:docMk/>
            <pc:sldMk cId="920123509" sldId="284"/>
            <ac:spMk id="2" creationId="{1B1A8AAD-AD24-4D37-94D3-4B91B9AB2925}"/>
          </ac:spMkLst>
        </pc:spChg>
        <pc:spChg chg="mod">
          <ac:chgData name="Cheng Ran" userId="dbeed8448c6bb12c" providerId="LiveId" clId="{D3E44819-094A-4FF7-BC8B-39CE69467472}" dt="2022-02-14T07:33:51.559" v="1825" actId="20577"/>
          <ac:spMkLst>
            <pc:docMk/>
            <pc:sldMk cId="920123509" sldId="284"/>
            <ac:spMk id="3" creationId="{81016910-DF19-4E8E-8D5B-E5A3A808B35E}"/>
          </ac:spMkLst>
        </pc:spChg>
      </pc:sldChg>
      <pc:sldChg chg="modSp new mod">
        <pc:chgData name="Cheng Ran" userId="dbeed8448c6bb12c" providerId="LiveId" clId="{D3E44819-094A-4FF7-BC8B-39CE69467472}" dt="2022-02-14T07:34:59.425" v="1884" actId="27636"/>
        <pc:sldMkLst>
          <pc:docMk/>
          <pc:sldMk cId="2945139366" sldId="285"/>
        </pc:sldMkLst>
        <pc:spChg chg="mod">
          <ac:chgData name="Cheng Ran" userId="dbeed8448c6bb12c" providerId="LiveId" clId="{D3E44819-094A-4FF7-BC8B-39CE69467472}" dt="2022-02-14T07:34:27.393" v="1875" actId="20577"/>
          <ac:spMkLst>
            <pc:docMk/>
            <pc:sldMk cId="2945139366" sldId="285"/>
            <ac:spMk id="2" creationId="{AF905A29-FB2D-451F-B50A-BD432E17A2DB}"/>
          </ac:spMkLst>
        </pc:spChg>
        <pc:spChg chg="mod">
          <ac:chgData name="Cheng Ran" userId="dbeed8448c6bb12c" providerId="LiveId" clId="{D3E44819-094A-4FF7-BC8B-39CE69467472}" dt="2022-02-14T07:34:59.425" v="1884" actId="27636"/>
          <ac:spMkLst>
            <pc:docMk/>
            <pc:sldMk cId="2945139366" sldId="285"/>
            <ac:spMk id="3" creationId="{E55D344B-266A-408A-80E2-D79360F8D18E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234749244" sldId="286"/>
        </pc:sldMkLst>
      </pc:sldChg>
      <pc:sldChg chg="modSp new mod modAnim">
        <pc:chgData name="Cheng Ran" userId="dbeed8448c6bb12c" providerId="LiveId" clId="{D3E44819-094A-4FF7-BC8B-39CE69467472}" dt="2022-02-14T07:36:04.431" v="1948"/>
        <pc:sldMkLst>
          <pc:docMk/>
          <pc:sldMk cId="2819709825" sldId="286"/>
        </pc:sldMkLst>
        <pc:spChg chg="mod">
          <ac:chgData name="Cheng Ran" userId="dbeed8448c6bb12c" providerId="LiveId" clId="{D3E44819-094A-4FF7-BC8B-39CE69467472}" dt="2022-02-14T07:35:26.282" v="1935" actId="20577"/>
          <ac:spMkLst>
            <pc:docMk/>
            <pc:sldMk cId="2819709825" sldId="286"/>
            <ac:spMk id="2" creationId="{45272A52-3AA7-4FF2-BA3D-33DE7F391BD6}"/>
          </ac:spMkLst>
        </pc:spChg>
        <pc:spChg chg="mod">
          <ac:chgData name="Cheng Ran" userId="dbeed8448c6bb12c" providerId="LiveId" clId="{D3E44819-094A-4FF7-BC8B-39CE69467472}" dt="2022-02-14T07:35:43.603" v="1947" actId="20577"/>
          <ac:spMkLst>
            <pc:docMk/>
            <pc:sldMk cId="2819709825" sldId="286"/>
            <ac:spMk id="3" creationId="{C35F9AE4-415A-4973-8C66-40A4EDBF3AC7}"/>
          </ac:spMkLst>
        </pc:spChg>
      </pc:sldChg>
      <pc:sldChg chg="modSp new mod modAnim">
        <pc:chgData name="Cheng Ran" userId="dbeed8448c6bb12c" providerId="LiveId" clId="{D3E44819-094A-4FF7-BC8B-39CE69467472}" dt="2022-02-14T07:37:31.426" v="1987" actId="20577"/>
        <pc:sldMkLst>
          <pc:docMk/>
          <pc:sldMk cId="4282138035" sldId="287"/>
        </pc:sldMkLst>
        <pc:spChg chg="mod">
          <ac:chgData name="Cheng Ran" userId="dbeed8448c6bb12c" providerId="LiveId" clId="{D3E44819-094A-4FF7-BC8B-39CE69467472}" dt="2022-02-14T07:36:47.863" v="1976" actId="20577"/>
          <ac:spMkLst>
            <pc:docMk/>
            <pc:sldMk cId="4282138035" sldId="287"/>
            <ac:spMk id="2" creationId="{8DA995E9-32CD-4D90-8F8D-B84823F147B4}"/>
          </ac:spMkLst>
        </pc:spChg>
        <pc:spChg chg="mod">
          <ac:chgData name="Cheng Ran" userId="dbeed8448c6bb12c" providerId="LiveId" clId="{D3E44819-094A-4FF7-BC8B-39CE69467472}" dt="2022-02-14T07:37:31.426" v="1987" actId="20577"/>
          <ac:spMkLst>
            <pc:docMk/>
            <pc:sldMk cId="4282138035" sldId="287"/>
            <ac:spMk id="3" creationId="{667CEF97-2461-4C03-814B-8FCAE6D67076}"/>
          </ac:spMkLst>
        </pc:spChg>
      </pc:sldChg>
      <pc:sldChg chg="modSp new mod">
        <pc:chgData name="Cheng Ran" userId="dbeed8448c6bb12c" providerId="LiveId" clId="{D3E44819-094A-4FF7-BC8B-39CE69467472}" dt="2022-02-14T07:38:24.978" v="2029" actId="20577"/>
        <pc:sldMkLst>
          <pc:docMk/>
          <pc:sldMk cId="2502641594" sldId="288"/>
        </pc:sldMkLst>
        <pc:spChg chg="mod">
          <ac:chgData name="Cheng Ran" userId="dbeed8448c6bb12c" providerId="LiveId" clId="{D3E44819-094A-4FF7-BC8B-39CE69467472}" dt="2022-02-14T07:38:01.023" v="2024" actId="20577"/>
          <ac:spMkLst>
            <pc:docMk/>
            <pc:sldMk cId="2502641594" sldId="288"/>
            <ac:spMk id="2" creationId="{BD47AC69-E009-4BE9-8C23-AF203AFE9DCF}"/>
          </ac:spMkLst>
        </pc:spChg>
        <pc:spChg chg="mod">
          <ac:chgData name="Cheng Ran" userId="dbeed8448c6bb12c" providerId="LiveId" clId="{D3E44819-094A-4FF7-BC8B-39CE69467472}" dt="2022-02-14T07:38:24.978" v="2029" actId="20577"/>
          <ac:spMkLst>
            <pc:docMk/>
            <pc:sldMk cId="2502641594" sldId="288"/>
            <ac:spMk id="3" creationId="{23D683AB-42C0-4252-A60A-3C75FB001D73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38:54.455" v="2040" actId="20577"/>
        <pc:sldMkLst>
          <pc:docMk/>
          <pc:sldMk cId="420599735" sldId="289"/>
        </pc:sldMkLst>
        <pc:spChg chg="del mod ord">
          <ac:chgData name="Cheng Ran" userId="dbeed8448c6bb12c" providerId="LiveId" clId="{D3E44819-094A-4FF7-BC8B-39CE69467472}" dt="2022-02-14T07:38:51.262" v="2031" actId="700"/>
          <ac:spMkLst>
            <pc:docMk/>
            <pc:sldMk cId="420599735" sldId="289"/>
            <ac:spMk id="2" creationId="{5A4EDD64-BCA0-4582-8EC6-8C738903EEA3}"/>
          </ac:spMkLst>
        </pc:spChg>
        <pc:spChg chg="del mod ord">
          <ac:chgData name="Cheng Ran" userId="dbeed8448c6bb12c" providerId="LiveId" clId="{D3E44819-094A-4FF7-BC8B-39CE69467472}" dt="2022-02-14T07:38:51.262" v="2031" actId="700"/>
          <ac:spMkLst>
            <pc:docMk/>
            <pc:sldMk cId="420599735" sldId="289"/>
            <ac:spMk id="3" creationId="{A75917B7-1E33-4F8C-9C6E-4D2595A7C3CB}"/>
          </ac:spMkLst>
        </pc:spChg>
        <pc:spChg chg="add mod ord">
          <ac:chgData name="Cheng Ran" userId="dbeed8448c6bb12c" providerId="LiveId" clId="{D3E44819-094A-4FF7-BC8B-39CE69467472}" dt="2022-02-14T07:38:54.455" v="2040" actId="20577"/>
          <ac:spMkLst>
            <pc:docMk/>
            <pc:sldMk cId="420599735" sldId="289"/>
            <ac:spMk id="4" creationId="{6D9C8602-AE97-45C3-814C-3E0E69FC660D}"/>
          </ac:spMkLst>
        </pc:spChg>
        <pc:spChg chg="add mod ord">
          <ac:chgData name="Cheng Ran" userId="dbeed8448c6bb12c" providerId="LiveId" clId="{D3E44819-094A-4FF7-BC8B-39CE69467472}" dt="2022-02-14T07:38:51.262" v="2031" actId="700"/>
          <ac:spMkLst>
            <pc:docMk/>
            <pc:sldMk cId="420599735" sldId="289"/>
            <ac:spMk id="5" creationId="{CFA0F981-66DD-4282-AE14-0B6412971543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4264834715" sldId="289"/>
        </pc:sldMkLst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1210557315" sldId="290"/>
        </pc:sldMkLst>
      </pc:sldChg>
      <pc:sldChg chg="modSp del mod">
        <pc:chgData name="Cheng Ran" userId="dbeed8448c6bb12c" providerId="LiveId" clId="{D3E44819-094A-4FF7-BC8B-39CE69467472}" dt="2022-02-14T07:12:56.610" v="1064"/>
        <pc:sldMkLst>
          <pc:docMk/>
          <pc:sldMk cId="2165598394" sldId="291"/>
        </pc:sldMkLst>
        <pc:spChg chg="mod">
          <ac:chgData name="Cheng Ran" userId="dbeed8448c6bb12c" providerId="LiveId" clId="{D3E44819-094A-4FF7-BC8B-39CE69467472}" dt="2022-02-14T07:12:56.610" v="1064"/>
          <ac:spMkLst>
            <pc:docMk/>
            <pc:sldMk cId="2165598394" sldId="291"/>
            <ac:spMk id="24580" creationId="{00000000-0000-0000-0000-000000000000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1594917969" sldId="292"/>
        </pc:sldMkLst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2154894100" sldId="293"/>
        </pc:sldMkLst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1486606376" sldId="294"/>
        </pc:sldMkLst>
      </pc:sldChg>
      <pc:sldChg chg="modSp del mod">
        <pc:chgData name="Cheng Ran" userId="dbeed8448c6bb12c" providerId="LiveId" clId="{D3E44819-094A-4FF7-BC8B-39CE69467472}" dt="2022-02-14T07:12:56.610" v="1064"/>
        <pc:sldMkLst>
          <pc:docMk/>
          <pc:sldMk cId="2905275293" sldId="297"/>
        </pc:sldMkLst>
        <pc:spChg chg="mod">
          <ac:chgData name="Cheng Ran" userId="dbeed8448c6bb12c" providerId="LiveId" clId="{D3E44819-094A-4FF7-BC8B-39CE69467472}" dt="2022-02-14T07:12:56.610" v="1064"/>
          <ac:spMkLst>
            <pc:docMk/>
            <pc:sldMk cId="2905275293" sldId="297"/>
            <ac:spMk id="24580" creationId="{00000000-0000-0000-0000-000000000000}"/>
          </ac:spMkLst>
        </pc:spChg>
      </pc:sldChg>
      <pc:sldChg chg="modSp del mod">
        <pc:chgData name="Cheng Ran" userId="dbeed8448c6bb12c" providerId="LiveId" clId="{D3E44819-094A-4FF7-BC8B-39CE69467472}" dt="2022-02-14T07:12:56.610" v="1064"/>
        <pc:sldMkLst>
          <pc:docMk/>
          <pc:sldMk cId="3878891907" sldId="298"/>
        </pc:sldMkLst>
        <pc:spChg chg="mod">
          <ac:chgData name="Cheng Ran" userId="dbeed8448c6bb12c" providerId="LiveId" clId="{D3E44819-094A-4FF7-BC8B-39CE69467472}" dt="2022-02-14T07:12:56.610" v="1064"/>
          <ac:spMkLst>
            <pc:docMk/>
            <pc:sldMk cId="3878891907" sldId="298"/>
            <ac:spMk id="24580" creationId="{00000000-0000-0000-0000-000000000000}"/>
          </ac:spMkLst>
        </pc:spChg>
      </pc:sldChg>
      <pc:sldChg chg="addSp delSp modSp del mod modClrScheme chgLayout">
        <pc:chgData name="Cheng Ran" userId="dbeed8448c6bb12c" providerId="LiveId" clId="{D3E44819-094A-4FF7-BC8B-39CE69467472}" dt="2022-02-14T07:12:56.610" v="1064"/>
        <pc:sldMkLst>
          <pc:docMk/>
          <pc:sldMk cId="2429952507" sldId="301"/>
        </pc:sldMkLst>
        <pc:spChg chg="add del mod ord">
          <ac:chgData name="Cheng Ran" userId="dbeed8448c6bb12c" providerId="LiveId" clId="{D3E44819-094A-4FF7-BC8B-39CE69467472}" dt="2022-02-14T07:12:55.632" v="1061" actId="700"/>
          <ac:spMkLst>
            <pc:docMk/>
            <pc:sldMk cId="2429952507" sldId="301"/>
            <ac:spMk id="2" creationId="{F9BFC8D1-70C0-4636-BB04-86985F36B58B}"/>
          </ac:spMkLst>
        </pc:spChg>
        <pc:spChg chg="mod ord">
          <ac:chgData name="Cheng Ran" userId="dbeed8448c6bb12c" providerId="LiveId" clId="{D3E44819-094A-4FF7-BC8B-39CE69467472}" dt="2022-02-14T07:12:55.632" v="1061" actId="700"/>
          <ac:spMkLst>
            <pc:docMk/>
            <pc:sldMk cId="2429952507" sldId="301"/>
            <ac:spMk id="29698" creationId="{00000000-0000-0000-0000-000000000000}"/>
          </ac:spMkLst>
        </pc:spChg>
        <pc:spChg chg="mod ord">
          <ac:chgData name="Cheng Ran" userId="dbeed8448c6bb12c" providerId="LiveId" clId="{D3E44819-094A-4FF7-BC8B-39CE69467472}" dt="2022-02-14T07:12:56.610" v="1064"/>
          <ac:spMkLst>
            <pc:docMk/>
            <pc:sldMk cId="2429952507" sldId="301"/>
            <ac:spMk id="29699" creationId="{00000000-0000-0000-0000-000000000000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4009265630" sldId="304"/>
        </pc:sldMkLst>
      </pc:sldChg>
    </pc:docChg>
  </pc:docChgLst>
  <pc:docChgLst>
    <pc:chgData name="Cheng Ran" userId="dbeed8448c6bb12c" providerId="LiveId" clId="{327DEF0D-2C20-46B7-8F5E-1F02054F7CA4}"/>
    <pc:docChg chg="custSel addSld modSld">
      <pc:chgData name="Cheng Ran" userId="dbeed8448c6bb12c" providerId="LiveId" clId="{327DEF0D-2C20-46B7-8F5E-1F02054F7CA4}" dt="2022-02-14T06:02:20.486" v="1" actId="700"/>
      <pc:docMkLst>
        <pc:docMk/>
      </pc:docMkLst>
      <pc:sldChg chg="addSp modSp mod chgLayout">
        <pc:chgData name="Cheng Ran" userId="dbeed8448c6bb12c" providerId="LiveId" clId="{327DEF0D-2C20-46B7-8F5E-1F02054F7CA4}" dt="2022-02-14T06:02:20.486" v="1" actId="700"/>
        <pc:sldMkLst>
          <pc:docMk/>
          <pc:sldMk cId="3385293733" sldId="257"/>
        </pc:sldMkLst>
        <pc:spChg chg="add mod">
          <ac:chgData name="Cheng Ran" userId="dbeed8448c6bb12c" providerId="LiveId" clId="{327DEF0D-2C20-46B7-8F5E-1F02054F7CA4}" dt="2022-02-14T06:02:20.486" v="1" actId="700"/>
          <ac:spMkLst>
            <pc:docMk/>
            <pc:sldMk cId="3385293733" sldId="257"/>
            <ac:spMk id="2" creationId="{33FD282A-579E-4C33-B7C3-4DA1F4362495}"/>
          </ac:spMkLst>
        </pc:spChg>
        <pc:spChg chg="add mod">
          <ac:chgData name="Cheng Ran" userId="dbeed8448c6bb12c" providerId="LiveId" clId="{327DEF0D-2C20-46B7-8F5E-1F02054F7CA4}" dt="2022-02-14T06:02:20.486" v="1" actId="700"/>
          <ac:spMkLst>
            <pc:docMk/>
            <pc:sldMk cId="3385293733" sldId="257"/>
            <ac:spMk id="3" creationId="{C3973F8E-F6DB-4C64-9CDB-205C1FBF22F3}"/>
          </ac:spMkLst>
        </pc:spChg>
      </pc:sldChg>
      <pc:sldChg chg="new">
        <pc:chgData name="Cheng Ran" userId="dbeed8448c6bb12c" providerId="LiveId" clId="{327DEF0D-2C20-46B7-8F5E-1F02054F7CA4}" dt="2022-02-14T06:02:13.123" v="0" actId="680"/>
        <pc:sldMkLst>
          <pc:docMk/>
          <pc:sldMk cId="3523772265" sldId="2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75412-6FAF-ED4F-A180-B014DFA9B315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72FA0-CD3F-B746-A298-089E2552F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2FA0-CD3F-B746-A298-089E2552F1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36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2FA0-CD3F-B746-A298-089E2552F1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54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CB698-CA9D-41FB-8482-9C6D4F7AB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ACA19-E88C-448D-8D54-E577F9BF6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D1915-44BD-4DC4-B11F-CA3258FE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AA330-E7B6-4DDD-8A7D-587C2672E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B2910-DBF8-4D11-849E-552A6A3E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374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A292B-1483-440F-B284-D5EFBE62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D21BC-0092-4642-A929-B4B6C157D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59D06-A0F8-4CC8-84F4-AEF0F8B04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EDC4A-AD5F-4A7A-A827-63AB0C16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EE8F3-DCF2-4598-BD3A-53872617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820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6807B3-6DBB-472B-8973-8C7002856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62379B-D393-4F95-9463-B37878E2E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7BB3C-612D-46F1-946D-DC0766C65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E90F4-72D7-4AF6-AB40-CD5C47914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7A578-C67A-4272-BCC4-63CDC86E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2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46C7-F017-4149-9936-A07BCC598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CF06F-835C-433B-977F-F42F180DB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12EDC-ED84-4BA2-BC4E-98C04FE5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AD33A-B161-44C2-B6CB-C03B5E63D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53327-49FE-4EBA-8EBC-9D0D0E59A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29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EC33-6351-4DA3-8042-D72C70E3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C486C-3BE3-445F-A374-C345DA4EF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813B5-57BD-42DB-AE7A-8676B5B9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8E2DE-21E3-4D4B-9C80-27A494394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8F615-C53C-452B-B078-B70616C4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83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E161-B88E-4BAA-8CEB-33464632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272AD-40A0-42A6-9AA1-F563B4D41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DEA7E-B185-453F-B509-B311D1248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8E258-3524-483C-ABBA-8643C916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6AA47-4A7C-43A3-920C-DFF2D02A1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C8D67-6941-4BD7-8505-5681F598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13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F2AAF-F029-4B87-AAF8-2FE46C679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AA5E7-843E-4A57-9821-89B9EFCBF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19F62-4AE2-4B2A-9822-B1C23C3C4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20B32-BFA9-41F3-A63B-59CF2A2E7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D1AEE7-659B-4632-A69F-CF88CD04D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7610B7-B84E-4DA5-9435-B3151BDF8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86B14-5D82-4D2D-8E1A-ACF00061D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9C7E53-193B-4015-8CBB-DFF9AD4C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13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5F89C-6E1D-460C-B338-CFBC9F27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DFB7B-DE8D-4B87-89D5-12BEF9F2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F362F-3190-4A82-988E-70D292430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B3324-8A52-446C-9A0C-D3C38693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44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B76EB1-56FF-4DE9-A821-E51958094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634FC-33BA-4561-9689-DD7B9318E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758C-4D8D-42AC-AEF8-19FF6505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6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BCC9-6A27-4AAD-80B9-C6370693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83B9C-9B88-43C9-827A-CA6515C79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A3494-33AA-4FE6-B5FA-83CDD0E84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6E96D-197C-47B5-9B4B-7052DED38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E7A4C-4DEC-4CB0-8171-B5B10CD1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21F77-FA6B-4A66-842B-81082F4C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106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ECA5-AD81-43CB-A166-B1662C164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BCA85-15B3-4F28-BF06-B10325E395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B6426-D60B-4182-A221-FA1CAAF9E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EBE09-CB05-4EEB-B3D3-B11104FDF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B52FB-8A0A-40A2-8044-CF632D01E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D3540-5E2F-48D8-A488-C079369E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63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5EF5E4-A755-4C1F-ABAE-E3C4F598D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9698E-5439-4FA1-8520-FDC7F7E34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7D1E3-7C35-4D32-8CF4-6AEE6ABCB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62027-8B1F-4C29-883A-0669E3BFF61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1E364-BE58-42C0-AB34-1D329978C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D1CD9-2A65-4084-B74C-E74B143C9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形 294">
            <a:extLst>
              <a:ext uri="{FF2B5EF4-FFF2-40B4-BE49-F238E27FC236}">
                <a16:creationId xmlns:a16="http://schemas.microsoft.com/office/drawing/2014/main" id="{34F9A744-2D25-7C47-B38B-FE5B204CEEC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31903" y="6311900"/>
            <a:ext cx="2502664" cy="459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291707-A3FB-4442-AD06-643F016339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r="60401"/>
          <a:stretch/>
        </p:blipFill>
        <p:spPr>
          <a:xfrm>
            <a:off x="0" y="6174711"/>
            <a:ext cx="3334768" cy="68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gran.tech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mi.sustech.edu.cn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D282A-579E-4C33-B7C3-4DA1F4362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Lecture 3</a:t>
            </a:r>
            <a:br>
              <a:rPr lang="en-US" altLang="zh-CN" dirty="0"/>
            </a:br>
            <a:r>
              <a:rPr lang="en-US" altLang="zh-CN" dirty="0"/>
              <a:t>Sorting Algorithms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973F8E-F6DB-4C64-9CDB-205C1FBF2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9068"/>
            <a:ext cx="9144000" cy="2133599"/>
          </a:xfrm>
        </p:spPr>
        <p:txBody>
          <a:bodyPr>
            <a:normAutofit/>
          </a:bodyPr>
          <a:lstStyle/>
          <a:p>
            <a:r>
              <a:rPr lang="en-US" altLang="zh-CN" dirty="0"/>
              <a:t>Ran Cheng (</a:t>
            </a:r>
            <a:r>
              <a:rPr lang="zh-CN" altLang="en-US" dirty="0"/>
              <a:t>程然</a:t>
            </a:r>
            <a:r>
              <a:rPr lang="en-US" altLang="zh-CN" dirty="0"/>
              <a:t>)</a:t>
            </a:r>
          </a:p>
          <a:p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https://chengran.tech/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https://emi.sustech.edu.cn/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5293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A4CA9-037E-4CD6-B262-B28E59B9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CCA4A2E-B6D5-49E3-9182-A911DD954E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1627"/>
                <a:ext cx="9827172" cy="2959209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Input: an array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/>
                  <a:t> of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/>
                  <a:t> numbers</a:t>
                </a:r>
              </a:p>
              <a:p>
                <a:r>
                  <a:rPr lang="en-US" altLang="zh-CN" sz="2400" dirty="0"/>
                  <a:t>Output: an array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/>
                  <a:t> of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/>
                  <a:t> numbers in the ascending order</a:t>
                </a:r>
              </a:p>
              <a:p>
                <a:r>
                  <a:rPr lang="en-US" altLang="zh-CN" sz="2400" dirty="0"/>
                  <a:t>Bubble-Sort (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[1..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400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altLang="zh-CN" dirty="0"/>
                  <a:t>for integer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←1 </m:t>
                    </m:r>
                  </m:oMath>
                </a14:m>
                <a:r>
                  <a:rPr lang="en-US" altLang="zh-CN" dirty="0"/>
                  <a:t>to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–1</m:t>
                    </m:r>
                  </m:oMath>
                </a14:m>
                <a:endParaRPr lang="en-US" altLang="zh-CN" dirty="0"/>
              </a:p>
              <a:p>
                <a:pPr marL="914400" lvl="2" indent="0">
                  <a:buNone/>
                </a:pPr>
                <a:r>
                  <a:rPr lang="en-US" altLang="zh-CN" sz="2400" dirty="0"/>
                  <a:t>for integer j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←2 </m:t>
                    </m:r>
                  </m:oMath>
                </a14:m>
                <a:r>
                  <a:rPr lang="en-US" altLang="zh-CN" sz="2400" dirty="0"/>
                  <a:t>to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400" dirty="0"/>
              </a:p>
              <a:p>
                <a:pPr marL="914400" lvl="2" indent="0">
                  <a:buNone/>
                </a:pPr>
                <a:r>
                  <a:rPr lang="en-US" altLang="zh-CN" sz="2400" dirty="0"/>
                  <a:t>     If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−1] &gt;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altLang="zh-CN" sz="2400" dirty="0"/>
                  <a:t>then</a:t>
                </a:r>
              </a:p>
              <a:p>
                <a:pPr marL="914400" lvl="2" indent="0">
                  <a:buNone/>
                </a:pPr>
                <a:r>
                  <a:rPr lang="en-US" altLang="zh-CN" sz="2400" dirty="0"/>
                  <a:t>        swap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−1] </m:t>
                    </m:r>
                  </m:oMath>
                </a14:m>
                <a:r>
                  <a:rPr lang="en-US" altLang="zh-CN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CCA4A2E-B6D5-49E3-9182-A911DD954E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1627"/>
                <a:ext cx="9827172" cy="2959209"/>
              </a:xfrm>
              <a:blipFill>
                <a:blip r:embed="rId2"/>
                <a:stretch>
                  <a:fillRect l="-868" t="-2680" b="-3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C327962F-F9D5-4716-841C-D6BE6D7B1EB8}"/>
              </a:ext>
            </a:extLst>
          </p:cNvPr>
          <p:cNvSpPr txBox="1"/>
          <p:nvPr/>
        </p:nvSpPr>
        <p:spPr>
          <a:xfrm>
            <a:off x="1327592" y="4433808"/>
            <a:ext cx="4079980" cy="527709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275"/>
              </a:spcBef>
            </a:pP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sz="32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32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BBCD495-8A28-4AF0-93D5-7A33BE5EE49E}"/>
              </a:ext>
            </a:extLst>
          </p:cNvPr>
          <p:cNvSpPr txBox="1"/>
          <p:nvPr/>
        </p:nvSpPr>
        <p:spPr>
          <a:xfrm>
            <a:off x="1326067" y="5706349"/>
            <a:ext cx="4079980" cy="528991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285"/>
              </a:spcBef>
            </a:pP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32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32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6A48B88-5653-42FD-B055-2962A0ECD5ED}"/>
              </a:ext>
            </a:extLst>
          </p:cNvPr>
          <p:cNvSpPr/>
          <p:nvPr/>
        </p:nvSpPr>
        <p:spPr>
          <a:xfrm>
            <a:off x="8773424" y="4980391"/>
            <a:ext cx="127000" cy="349250"/>
          </a:xfrm>
          <a:custGeom>
            <a:avLst/>
            <a:gdLst/>
            <a:ahLst/>
            <a:cxnLst/>
            <a:rect l="l" t="t" r="r" b="b"/>
            <a:pathLst>
              <a:path w="127000" h="349250">
                <a:moveTo>
                  <a:pt x="65404" y="76199"/>
                </a:moveTo>
                <a:lnTo>
                  <a:pt x="58856" y="81026"/>
                </a:lnTo>
                <a:lnTo>
                  <a:pt x="48386" y="348741"/>
                </a:lnTo>
                <a:lnTo>
                  <a:pt x="61086" y="349249"/>
                </a:lnTo>
                <a:lnTo>
                  <a:pt x="71556" y="81524"/>
                </a:lnTo>
                <a:lnTo>
                  <a:pt x="65404" y="76199"/>
                </a:lnTo>
                <a:close/>
              </a:path>
              <a:path w="127000" h="349250">
                <a:moveTo>
                  <a:pt x="102740" y="75945"/>
                </a:moveTo>
                <a:lnTo>
                  <a:pt x="59054" y="75945"/>
                </a:lnTo>
                <a:lnTo>
                  <a:pt x="71754" y="76453"/>
                </a:lnTo>
                <a:lnTo>
                  <a:pt x="71556" y="81524"/>
                </a:lnTo>
                <a:lnTo>
                  <a:pt x="126873" y="129400"/>
                </a:lnTo>
                <a:lnTo>
                  <a:pt x="102740" y="75945"/>
                </a:lnTo>
                <a:close/>
              </a:path>
              <a:path w="127000" h="349250">
                <a:moveTo>
                  <a:pt x="68452" y="0"/>
                </a:moveTo>
                <a:lnTo>
                  <a:pt x="0" y="124409"/>
                </a:lnTo>
                <a:lnTo>
                  <a:pt x="58856" y="81026"/>
                </a:lnTo>
                <a:lnTo>
                  <a:pt x="59054" y="75945"/>
                </a:lnTo>
                <a:lnTo>
                  <a:pt x="102740" y="75945"/>
                </a:lnTo>
                <a:lnTo>
                  <a:pt x="68452" y="0"/>
                </a:lnTo>
                <a:close/>
              </a:path>
              <a:path w="127000" h="349250">
                <a:moveTo>
                  <a:pt x="65404" y="76199"/>
                </a:moveTo>
                <a:lnTo>
                  <a:pt x="71556" y="81524"/>
                </a:lnTo>
                <a:lnTo>
                  <a:pt x="71754" y="76453"/>
                </a:lnTo>
                <a:lnTo>
                  <a:pt x="65404" y="76199"/>
                </a:lnTo>
                <a:close/>
              </a:path>
              <a:path w="127000" h="349250">
                <a:moveTo>
                  <a:pt x="59054" y="75945"/>
                </a:moveTo>
                <a:lnTo>
                  <a:pt x="58856" y="81026"/>
                </a:lnTo>
                <a:lnTo>
                  <a:pt x="65404" y="76199"/>
                </a:lnTo>
                <a:lnTo>
                  <a:pt x="59054" y="759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CAF1973-AD0A-4775-8A48-764D39F32B3A}"/>
              </a:ext>
            </a:extLst>
          </p:cNvPr>
          <p:cNvSpPr txBox="1"/>
          <p:nvPr/>
        </p:nvSpPr>
        <p:spPr>
          <a:xfrm>
            <a:off x="8218485" y="5284150"/>
            <a:ext cx="156464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i="1" spc="-65" dirty="0">
                <a:latin typeface="Georgia"/>
                <a:cs typeface="Georgia"/>
              </a:rPr>
              <a:t>unsorted</a:t>
            </a:r>
            <a:r>
              <a:rPr sz="1800" i="1" spc="200" dirty="0">
                <a:latin typeface="Georgia"/>
                <a:cs typeface="Georgia"/>
              </a:rPr>
              <a:t> </a:t>
            </a:r>
            <a:r>
              <a:rPr sz="2700" i="1" spc="-97" baseline="1543" dirty="0">
                <a:latin typeface="Georgia"/>
                <a:cs typeface="Georgia"/>
              </a:rPr>
              <a:t>sorted</a:t>
            </a:r>
            <a:endParaRPr sz="2700" baseline="1543">
              <a:latin typeface="Georgia"/>
              <a:cs typeface="Georgia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3AAB6FA-134B-4586-84AF-92AD44B8DCD4}"/>
              </a:ext>
            </a:extLst>
          </p:cNvPr>
          <p:cNvSpPr txBox="1"/>
          <p:nvPr/>
        </p:nvSpPr>
        <p:spPr>
          <a:xfrm>
            <a:off x="6027607" y="4424664"/>
            <a:ext cx="4079980" cy="52835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280"/>
              </a:spcBef>
            </a:pPr>
            <a:r>
              <a:rPr sz="3200" spc="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3200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C9F51B1-CE76-449A-98C6-78EF59DB33BE}"/>
              </a:ext>
            </a:extLst>
          </p:cNvPr>
          <p:cNvSpPr/>
          <p:nvPr/>
        </p:nvSpPr>
        <p:spPr>
          <a:xfrm>
            <a:off x="9288930" y="4994147"/>
            <a:ext cx="127000" cy="349250"/>
          </a:xfrm>
          <a:custGeom>
            <a:avLst/>
            <a:gdLst/>
            <a:ahLst/>
            <a:cxnLst/>
            <a:rect l="l" t="t" r="r" b="b"/>
            <a:pathLst>
              <a:path w="127000" h="349250">
                <a:moveTo>
                  <a:pt x="65277" y="76199"/>
                </a:moveTo>
                <a:lnTo>
                  <a:pt x="58749" y="81050"/>
                </a:lnTo>
                <a:lnTo>
                  <a:pt x="49402" y="348780"/>
                </a:lnTo>
                <a:lnTo>
                  <a:pt x="62102" y="349211"/>
                </a:lnTo>
                <a:lnTo>
                  <a:pt x="71447" y="81491"/>
                </a:lnTo>
                <a:lnTo>
                  <a:pt x="65277" y="76199"/>
                </a:lnTo>
                <a:close/>
              </a:path>
              <a:path w="127000" h="349250">
                <a:moveTo>
                  <a:pt x="102676" y="75945"/>
                </a:moveTo>
                <a:lnTo>
                  <a:pt x="58927" y="75945"/>
                </a:lnTo>
                <a:lnTo>
                  <a:pt x="71627" y="76326"/>
                </a:lnTo>
                <a:lnTo>
                  <a:pt x="71447" y="81491"/>
                </a:lnTo>
                <a:lnTo>
                  <a:pt x="127000" y="129133"/>
                </a:lnTo>
                <a:lnTo>
                  <a:pt x="102676" y="75945"/>
                </a:lnTo>
                <a:close/>
              </a:path>
              <a:path w="127000" h="349250">
                <a:moveTo>
                  <a:pt x="67944" y="0"/>
                </a:moveTo>
                <a:lnTo>
                  <a:pt x="0" y="124701"/>
                </a:lnTo>
                <a:lnTo>
                  <a:pt x="58749" y="81050"/>
                </a:lnTo>
                <a:lnTo>
                  <a:pt x="58927" y="75945"/>
                </a:lnTo>
                <a:lnTo>
                  <a:pt x="102676" y="75945"/>
                </a:lnTo>
                <a:lnTo>
                  <a:pt x="67944" y="0"/>
                </a:lnTo>
                <a:close/>
              </a:path>
              <a:path w="127000" h="349250">
                <a:moveTo>
                  <a:pt x="67394" y="76199"/>
                </a:moveTo>
                <a:lnTo>
                  <a:pt x="65277" y="76199"/>
                </a:lnTo>
                <a:lnTo>
                  <a:pt x="71447" y="81491"/>
                </a:lnTo>
                <a:lnTo>
                  <a:pt x="71627" y="76326"/>
                </a:lnTo>
                <a:lnTo>
                  <a:pt x="67394" y="76199"/>
                </a:lnTo>
                <a:close/>
              </a:path>
              <a:path w="127000" h="349250">
                <a:moveTo>
                  <a:pt x="58927" y="75945"/>
                </a:moveTo>
                <a:lnTo>
                  <a:pt x="58749" y="81050"/>
                </a:lnTo>
                <a:lnTo>
                  <a:pt x="65277" y="76199"/>
                </a:lnTo>
                <a:lnTo>
                  <a:pt x="67394" y="76199"/>
                </a:lnTo>
                <a:lnTo>
                  <a:pt x="58927" y="759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71DF677-8237-4AC7-B7E5-797C1B3AC48F}"/>
              </a:ext>
            </a:extLst>
          </p:cNvPr>
          <p:cNvSpPr/>
          <p:nvPr/>
        </p:nvSpPr>
        <p:spPr>
          <a:xfrm>
            <a:off x="8366185" y="5551853"/>
            <a:ext cx="445770" cy="193675"/>
          </a:xfrm>
          <a:custGeom>
            <a:avLst/>
            <a:gdLst/>
            <a:ahLst/>
            <a:cxnLst/>
            <a:rect l="l" t="t" r="r" b="b"/>
            <a:pathLst>
              <a:path w="445770" h="193675">
                <a:moveTo>
                  <a:pt x="94741" y="75425"/>
                </a:moveTo>
                <a:lnTo>
                  <a:pt x="0" y="181165"/>
                </a:lnTo>
                <a:lnTo>
                  <a:pt x="141477" y="193548"/>
                </a:lnTo>
                <a:lnTo>
                  <a:pt x="81191" y="159067"/>
                </a:lnTo>
                <a:lnTo>
                  <a:pt x="73151" y="159067"/>
                </a:lnTo>
                <a:lnTo>
                  <a:pt x="68579" y="147256"/>
                </a:lnTo>
                <a:lnTo>
                  <a:pt x="73246" y="145412"/>
                </a:lnTo>
                <a:lnTo>
                  <a:pt x="94741" y="75425"/>
                </a:lnTo>
                <a:close/>
              </a:path>
              <a:path w="445770" h="193675">
                <a:moveTo>
                  <a:pt x="70866" y="153162"/>
                </a:moveTo>
                <a:lnTo>
                  <a:pt x="73151" y="159067"/>
                </a:lnTo>
                <a:lnTo>
                  <a:pt x="77906" y="157188"/>
                </a:lnTo>
                <a:lnTo>
                  <a:pt x="70866" y="153162"/>
                </a:lnTo>
                <a:close/>
              </a:path>
              <a:path w="445770" h="193675">
                <a:moveTo>
                  <a:pt x="77906" y="157188"/>
                </a:moveTo>
                <a:lnTo>
                  <a:pt x="73151" y="159067"/>
                </a:lnTo>
                <a:lnTo>
                  <a:pt x="81191" y="159067"/>
                </a:lnTo>
                <a:lnTo>
                  <a:pt x="77906" y="157188"/>
                </a:lnTo>
                <a:close/>
              </a:path>
              <a:path w="445770" h="193675">
                <a:moveTo>
                  <a:pt x="441198" y="0"/>
                </a:moveTo>
                <a:lnTo>
                  <a:pt x="73246" y="145412"/>
                </a:lnTo>
                <a:lnTo>
                  <a:pt x="70866" y="153162"/>
                </a:lnTo>
                <a:lnTo>
                  <a:pt x="77906" y="157188"/>
                </a:lnTo>
                <a:lnTo>
                  <a:pt x="445770" y="11811"/>
                </a:lnTo>
                <a:lnTo>
                  <a:pt x="441198" y="0"/>
                </a:lnTo>
                <a:close/>
              </a:path>
              <a:path w="445770" h="193675">
                <a:moveTo>
                  <a:pt x="73246" y="145412"/>
                </a:moveTo>
                <a:lnTo>
                  <a:pt x="68579" y="147256"/>
                </a:lnTo>
                <a:lnTo>
                  <a:pt x="70866" y="153162"/>
                </a:lnTo>
                <a:lnTo>
                  <a:pt x="73246" y="1454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68133C6E-6AF5-409A-9CB3-DC8229684DE0}"/>
              </a:ext>
            </a:extLst>
          </p:cNvPr>
          <p:cNvSpPr txBox="1"/>
          <p:nvPr/>
        </p:nvSpPr>
        <p:spPr>
          <a:xfrm>
            <a:off x="6027607" y="5733781"/>
            <a:ext cx="4079980" cy="528991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285"/>
              </a:spcBef>
            </a:pP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32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32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32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sz="32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sz="3200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3200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975" baseline="16203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3200" spc="-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pc="-7" baseline="16203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aseline="16203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72" baseline="16203" dirty="0">
                <a:solidFill>
                  <a:srgbClr val="8888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D562EBB-FCDC-436B-8081-A5038857669F}"/>
              </a:ext>
            </a:extLst>
          </p:cNvPr>
          <p:cNvSpPr/>
          <p:nvPr/>
        </p:nvSpPr>
        <p:spPr>
          <a:xfrm>
            <a:off x="8907930" y="5566116"/>
            <a:ext cx="444500" cy="187325"/>
          </a:xfrm>
          <a:custGeom>
            <a:avLst/>
            <a:gdLst/>
            <a:ahLst/>
            <a:cxnLst/>
            <a:rect l="l" t="t" r="r" b="b"/>
            <a:pathLst>
              <a:path w="444500" h="187325">
                <a:moveTo>
                  <a:pt x="96520" y="67932"/>
                </a:moveTo>
                <a:lnTo>
                  <a:pt x="0" y="172059"/>
                </a:lnTo>
                <a:lnTo>
                  <a:pt x="141224" y="186817"/>
                </a:lnTo>
                <a:lnTo>
                  <a:pt x="81361" y="151193"/>
                </a:lnTo>
                <a:lnTo>
                  <a:pt x="73532" y="151193"/>
                </a:lnTo>
                <a:lnTo>
                  <a:pt x="69088" y="139306"/>
                </a:lnTo>
                <a:lnTo>
                  <a:pt x="73894" y="137499"/>
                </a:lnTo>
                <a:lnTo>
                  <a:pt x="96520" y="67932"/>
                </a:lnTo>
                <a:close/>
              </a:path>
              <a:path w="444500" h="187325">
                <a:moveTo>
                  <a:pt x="73894" y="137499"/>
                </a:moveTo>
                <a:lnTo>
                  <a:pt x="69088" y="139306"/>
                </a:lnTo>
                <a:lnTo>
                  <a:pt x="73532" y="151193"/>
                </a:lnTo>
                <a:lnTo>
                  <a:pt x="78331" y="149390"/>
                </a:lnTo>
                <a:lnTo>
                  <a:pt x="71374" y="145249"/>
                </a:lnTo>
                <a:lnTo>
                  <a:pt x="73894" y="137499"/>
                </a:lnTo>
                <a:close/>
              </a:path>
              <a:path w="444500" h="187325">
                <a:moveTo>
                  <a:pt x="78331" y="149390"/>
                </a:moveTo>
                <a:lnTo>
                  <a:pt x="73532" y="151193"/>
                </a:lnTo>
                <a:lnTo>
                  <a:pt x="81361" y="151193"/>
                </a:lnTo>
                <a:lnTo>
                  <a:pt x="78331" y="149390"/>
                </a:lnTo>
                <a:close/>
              </a:path>
              <a:path w="444500" h="187325">
                <a:moveTo>
                  <a:pt x="439674" y="0"/>
                </a:moveTo>
                <a:lnTo>
                  <a:pt x="73894" y="137499"/>
                </a:lnTo>
                <a:lnTo>
                  <a:pt x="71374" y="145249"/>
                </a:lnTo>
                <a:lnTo>
                  <a:pt x="78331" y="149390"/>
                </a:lnTo>
                <a:lnTo>
                  <a:pt x="444246" y="11887"/>
                </a:lnTo>
                <a:lnTo>
                  <a:pt x="4396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A2D13C45-AF47-4339-9866-628CEDEEB09E}"/>
              </a:ext>
            </a:extLst>
          </p:cNvPr>
          <p:cNvSpPr txBox="1"/>
          <p:nvPr/>
        </p:nvSpPr>
        <p:spPr>
          <a:xfrm>
            <a:off x="4423343" y="5158267"/>
            <a:ext cx="156591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i="1" spc="-65" dirty="0">
                <a:latin typeface="Georgia"/>
                <a:cs typeface="Georgia"/>
              </a:rPr>
              <a:t>unsorted</a:t>
            </a:r>
            <a:r>
              <a:rPr sz="1800" i="1" spc="180" dirty="0">
                <a:latin typeface="Georgia"/>
                <a:cs typeface="Georgia"/>
              </a:rPr>
              <a:t> </a:t>
            </a:r>
            <a:r>
              <a:rPr sz="2700" i="1" spc="-89" baseline="3086" dirty="0">
                <a:latin typeface="Georgia"/>
                <a:cs typeface="Georgia"/>
              </a:rPr>
              <a:t>sorted</a:t>
            </a:r>
            <a:endParaRPr sz="2700" baseline="3086">
              <a:latin typeface="Georgia"/>
              <a:cs typeface="Georgia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7161FD3-C3F5-4912-9169-C797DEC639D9}"/>
              </a:ext>
            </a:extLst>
          </p:cNvPr>
          <p:cNvSpPr/>
          <p:nvPr/>
        </p:nvSpPr>
        <p:spPr>
          <a:xfrm>
            <a:off x="4604170" y="5434962"/>
            <a:ext cx="127000" cy="266700"/>
          </a:xfrm>
          <a:custGeom>
            <a:avLst/>
            <a:gdLst/>
            <a:ahLst/>
            <a:cxnLst/>
            <a:rect l="l" t="t" r="r" b="b"/>
            <a:pathLst>
              <a:path w="127000" h="266700">
                <a:moveTo>
                  <a:pt x="0" y="139700"/>
                </a:moveTo>
                <a:lnTo>
                  <a:pt x="63500" y="266700"/>
                </a:lnTo>
                <a:lnTo>
                  <a:pt x="101600" y="190500"/>
                </a:lnTo>
                <a:lnTo>
                  <a:pt x="57150" y="190500"/>
                </a:lnTo>
                <a:lnTo>
                  <a:pt x="57150" y="185420"/>
                </a:lnTo>
                <a:lnTo>
                  <a:pt x="0" y="139700"/>
                </a:lnTo>
                <a:close/>
              </a:path>
              <a:path w="127000" h="266700">
                <a:moveTo>
                  <a:pt x="57150" y="185420"/>
                </a:moveTo>
                <a:lnTo>
                  <a:pt x="57150" y="190500"/>
                </a:lnTo>
                <a:lnTo>
                  <a:pt x="63500" y="190500"/>
                </a:lnTo>
                <a:lnTo>
                  <a:pt x="57150" y="185420"/>
                </a:lnTo>
                <a:close/>
              </a:path>
              <a:path w="127000" h="266700">
                <a:moveTo>
                  <a:pt x="69850" y="0"/>
                </a:moveTo>
                <a:lnTo>
                  <a:pt x="57150" y="0"/>
                </a:lnTo>
                <a:lnTo>
                  <a:pt x="57150" y="185420"/>
                </a:lnTo>
                <a:lnTo>
                  <a:pt x="63500" y="190500"/>
                </a:lnTo>
                <a:lnTo>
                  <a:pt x="69850" y="185420"/>
                </a:lnTo>
                <a:lnTo>
                  <a:pt x="69850" y="0"/>
                </a:lnTo>
                <a:close/>
              </a:path>
              <a:path w="127000" h="266700">
                <a:moveTo>
                  <a:pt x="69850" y="185420"/>
                </a:moveTo>
                <a:lnTo>
                  <a:pt x="63500" y="190500"/>
                </a:lnTo>
                <a:lnTo>
                  <a:pt x="69850" y="190500"/>
                </a:lnTo>
                <a:lnTo>
                  <a:pt x="69850" y="185420"/>
                </a:lnTo>
                <a:close/>
              </a:path>
              <a:path w="127000" h="266700">
                <a:moveTo>
                  <a:pt x="127000" y="139700"/>
                </a:moveTo>
                <a:lnTo>
                  <a:pt x="69850" y="185420"/>
                </a:lnTo>
                <a:lnTo>
                  <a:pt x="69850" y="190500"/>
                </a:lnTo>
                <a:lnTo>
                  <a:pt x="101600" y="190500"/>
                </a:lnTo>
                <a:lnTo>
                  <a:pt x="127000" y="139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82F5209F-8AFA-4C1E-9038-C3CB2D352797}"/>
              </a:ext>
            </a:extLst>
          </p:cNvPr>
          <p:cNvSpPr/>
          <p:nvPr/>
        </p:nvSpPr>
        <p:spPr>
          <a:xfrm>
            <a:off x="5126418" y="5440994"/>
            <a:ext cx="496570" cy="254635"/>
          </a:xfrm>
          <a:custGeom>
            <a:avLst/>
            <a:gdLst/>
            <a:ahLst/>
            <a:cxnLst/>
            <a:rect l="l" t="t" r="r" b="b"/>
            <a:pathLst>
              <a:path w="496570" h="254635">
                <a:moveTo>
                  <a:pt x="84962" y="140284"/>
                </a:moveTo>
                <a:lnTo>
                  <a:pt x="0" y="254088"/>
                </a:lnTo>
                <a:lnTo>
                  <a:pt x="141986" y="253733"/>
                </a:lnTo>
                <a:lnTo>
                  <a:pt x="80451" y="225513"/>
                </a:lnTo>
                <a:lnTo>
                  <a:pt x="70865" y="225513"/>
                </a:lnTo>
                <a:lnTo>
                  <a:pt x="65277" y="214172"/>
                </a:lnTo>
                <a:lnTo>
                  <a:pt x="69752" y="211921"/>
                </a:lnTo>
                <a:lnTo>
                  <a:pt x="84962" y="140284"/>
                </a:lnTo>
                <a:close/>
              </a:path>
              <a:path w="496570" h="254635">
                <a:moveTo>
                  <a:pt x="69752" y="211921"/>
                </a:moveTo>
                <a:lnTo>
                  <a:pt x="65277" y="214172"/>
                </a:lnTo>
                <a:lnTo>
                  <a:pt x="70865" y="225513"/>
                </a:lnTo>
                <a:lnTo>
                  <a:pt x="75436" y="223214"/>
                </a:lnTo>
                <a:lnTo>
                  <a:pt x="68072" y="219837"/>
                </a:lnTo>
                <a:lnTo>
                  <a:pt x="69752" y="211921"/>
                </a:lnTo>
                <a:close/>
              </a:path>
              <a:path w="496570" h="254635">
                <a:moveTo>
                  <a:pt x="75436" y="223214"/>
                </a:moveTo>
                <a:lnTo>
                  <a:pt x="70865" y="225513"/>
                </a:lnTo>
                <a:lnTo>
                  <a:pt x="80451" y="225513"/>
                </a:lnTo>
                <a:lnTo>
                  <a:pt x="75436" y="223214"/>
                </a:lnTo>
                <a:close/>
              </a:path>
              <a:path w="496570" h="254635">
                <a:moveTo>
                  <a:pt x="490982" y="0"/>
                </a:moveTo>
                <a:lnTo>
                  <a:pt x="69752" y="211921"/>
                </a:lnTo>
                <a:lnTo>
                  <a:pt x="68072" y="219837"/>
                </a:lnTo>
                <a:lnTo>
                  <a:pt x="75436" y="223214"/>
                </a:lnTo>
                <a:lnTo>
                  <a:pt x="496570" y="11353"/>
                </a:lnTo>
                <a:lnTo>
                  <a:pt x="4909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2847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1C41B-FC4D-48D6-82CF-C0B42662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Complexity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1A5532-96DD-4E01-BB9A-F84F99185F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Input: an array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/>
                  <a:t> of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/>
                  <a:t> numbers</a:t>
                </a:r>
              </a:p>
              <a:p>
                <a:r>
                  <a:rPr lang="en-US" altLang="zh-CN" sz="2400" dirty="0"/>
                  <a:t>Output: an array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400" dirty="0"/>
                  <a:t> of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/>
                  <a:t> numbers in the ascending order</a:t>
                </a:r>
              </a:p>
              <a:p>
                <a:r>
                  <a:rPr lang="en-US" altLang="zh-CN" sz="2400" dirty="0"/>
                  <a:t>Bubble-Sort (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[1..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400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altLang="zh-CN" dirty="0"/>
                  <a:t>for integer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←1 </m:t>
                    </m:r>
                  </m:oMath>
                </a14:m>
                <a:r>
                  <a:rPr lang="en-US" altLang="zh-CN" dirty="0"/>
                  <a:t>to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–1</m:t>
                    </m:r>
                  </m:oMath>
                </a14:m>
                <a:endParaRPr lang="en-US" altLang="zh-CN" dirty="0"/>
              </a:p>
              <a:p>
                <a:pPr marL="914400" lvl="2" indent="0">
                  <a:buNone/>
                </a:pPr>
                <a:r>
                  <a:rPr lang="en-US" altLang="zh-CN" sz="2400" dirty="0"/>
                  <a:t>for integer j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←2 </m:t>
                    </m:r>
                  </m:oMath>
                </a14:m>
                <a:r>
                  <a:rPr lang="en-US" altLang="zh-CN" sz="2400" dirty="0"/>
                  <a:t>to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400" dirty="0"/>
              </a:p>
              <a:p>
                <a:pPr marL="914400" lvl="2" indent="0">
                  <a:buNone/>
                </a:pPr>
                <a:r>
                  <a:rPr lang="en-US" altLang="zh-CN" sz="2400" dirty="0"/>
                  <a:t>     If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−1] &gt;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altLang="zh-CN" sz="2400" dirty="0"/>
                  <a:t>then</a:t>
                </a:r>
              </a:p>
              <a:p>
                <a:pPr marL="914400" lvl="2" indent="0">
                  <a:buNone/>
                </a:pPr>
                <a:r>
                  <a:rPr lang="en-US" altLang="zh-CN" sz="2400" dirty="0"/>
                  <a:t>        swap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−1] </m:t>
                    </m:r>
                  </m:oMath>
                </a14:m>
                <a:r>
                  <a:rPr lang="en-US" altLang="zh-CN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pPr marL="914400" lvl="2" indent="0">
                  <a:buNone/>
                </a:pPr>
                <a:endParaRPr lang="en-US" altLang="zh-CN" sz="2400" dirty="0"/>
              </a:p>
              <a:p>
                <a:pPr marL="914400" lvl="2" indent="0" algn="ctr">
                  <a:buNone/>
                </a:pPr>
                <a:endParaRPr lang="en-US" altLang="zh-CN" sz="2400" dirty="0"/>
              </a:p>
              <a:p>
                <a:pPr marL="914400" lvl="2" indent="0" algn="ctr">
                  <a:buNone/>
                </a:pPr>
                <a:r>
                  <a:rPr lang="en-US" altLang="zh-CN" sz="2400" dirty="0"/>
                  <a:t>Total cost: </a:t>
                </a:r>
                <a14:m>
                  <m:oMath xmlns:m="http://schemas.openxmlformats.org/officeDocument/2006/math">
                    <m:r>
                      <a:rPr lang="pt-BR" altLang="zh-CN" sz="2400" i="1" spc="-3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pt-BR" altLang="zh-CN" sz="2400" i="1" spc="-3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i="1" spc="-3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altLang="zh-CN" sz="2400" i="1" spc="-3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)+</m:t>
                    </m:r>
                    <m:r>
                      <a:rPr lang="pt-BR" altLang="zh-CN" sz="2400" i="1" spc="-3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pt-BR" altLang="zh-CN" sz="2400" i="1" spc="-3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i="1" spc="-3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altLang="zh-CN" sz="2400" i="1" spc="-52" baseline="255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pt-BR" altLang="zh-CN" sz="2400" i="1" spc="-3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pt-BR" altLang="zh-CN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pt-BR" altLang="zh-CN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pt-BR" altLang="zh-CN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altLang="zh-CN" sz="2400" i="1" spc="-44" baseline="255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pt-BR" altLang="zh-CN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)+</m:t>
                    </m:r>
                    <m:r>
                      <a:rPr lang="pt-BR" altLang="zh-CN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pt-BR" altLang="zh-CN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altLang="zh-CN" sz="2400" i="1" spc="-44" baseline="255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pt-BR" altLang="zh-CN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pt-BR" altLang="zh-CN" sz="2400" i="1" spc="-9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altLang="zh-CN" sz="2400" i="1" spc="-9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pt-BR" altLang="zh-CN" sz="2400" i="1" spc="-9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i="1" spc="-9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altLang="zh-CN" sz="2400" i="1" spc="-142" baseline="255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pt-BR" altLang="zh-CN" sz="2400" i="1" spc="-9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E1A5532-96DD-4E01-BB9A-F84F99185F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7">
                <a:extLst>
                  <a:ext uri="{FF2B5EF4-FFF2-40B4-BE49-F238E27FC236}">
                    <a16:creationId xmlns:a16="http://schemas.microsoft.com/office/drawing/2014/main" id="{F603458A-2541-4DA8-8261-988E105DF516}"/>
                  </a:ext>
                </a:extLst>
              </p:cNvPr>
              <p:cNvSpPr txBox="1"/>
              <p:nvPr/>
            </p:nvSpPr>
            <p:spPr>
              <a:xfrm>
                <a:off x="5796455" y="3021331"/>
                <a:ext cx="3339662" cy="1712264"/>
              </a:xfrm>
              <a:prstGeom prst="rect">
                <a:avLst/>
              </a:prstGeom>
            </p:spPr>
            <p:txBody>
              <a:bodyPr vert="horz" wrap="square" lIns="0" tIns="8636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68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pc="-4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zh-CN" altLang="en-US" sz="2400" i="1" spc="-4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−1=</m:t>
                      </m:r>
                      <m:r>
                        <a:rPr lang="zh-CN" altLang="en-US" sz="2400" i="1" spc="-4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sz="2400" i="1" spc="-4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2400" i="1" spc="-4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i="1" spc="-4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 marR="508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pc="-75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zh-CN" altLang="en-US" sz="2400" i="1" spc="-75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−1+…+1=</m:t>
                      </m:r>
                      <m:r>
                        <a:rPr lang="zh-CN" altLang="en-US" sz="2400" i="1" spc="-7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sz="2400" i="1" spc="-7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2400" i="1" spc="-7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i="1" spc="-112" baseline="2430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400" i="1" spc="-7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en-US" sz="2400" spc="-75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 marR="508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pc="-3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sz="2400" i="1" spc="-3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2400" i="1" spc="-3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i="1" spc="-44" baseline="2430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400" i="1" spc="-3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8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pc="-3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sz="2400" i="1" spc="-3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2400" i="1" spc="-3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i="1" spc="-44" baseline="2430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400" i="1" spc="-3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7">
                <a:extLst>
                  <a:ext uri="{FF2B5EF4-FFF2-40B4-BE49-F238E27FC236}">
                    <a16:creationId xmlns:a16="http://schemas.microsoft.com/office/drawing/2014/main" id="{F603458A-2541-4DA8-8261-988E105DF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455" y="3021331"/>
                <a:ext cx="3339662" cy="1712264"/>
              </a:xfrm>
              <a:prstGeom prst="rect">
                <a:avLst/>
              </a:prstGeom>
              <a:blipFill>
                <a:blip r:embed="rId3"/>
                <a:stretch>
                  <a:fillRect b="-6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73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2BCDBA6-D5BE-46E2-9C1A-BC1445313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Insertion Sort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52CD6908-553C-4EED-B96E-01388821AF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Comparison-based Sorting of </a:t>
            </a:r>
            <a:r>
              <a:rPr lang="en-US" altLang="zh-CN" sz="2400" dirty="0"/>
              <a:t>Quadratic Cost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2872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BEEB15-051D-41AC-8AF3-B8FFFED5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A0BA57-DBB5-4791-8833-0CB78BE2F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Idea of a insertion sort method</a:t>
            </a:r>
          </a:p>
          <a:p>
            <a:pPr lvl="1"/>
            <a:r>
              <a:rPr lang="en-US" altLang="zh-CN" dirty="0"/>
              <a:t>One input each iteration, growing a sorted output list</a:t>
            </a:r>
          </a:p>
          <a:p>
            <a:pPr lvl="1"/>
            <a:r>
              <a:rPr lang="en-US" altLang="zh-CN" dirty="0"/>
              <a:t>Remove one element from input data</a:t>
            </a:r>
          </a:p>
          <a:p>
            <a:pPr lvl="1"/>
            <a:r>
              <a:rPr lang="en-US" altLang="zh-CN" dirty="0"/>
              <a:t>Find the location it belongs within the sorted list</a:t>
            </a:r>
          </a:p>
          <a:p>
            <a:pPr lvl="1"/>
            <a:r>
              <a:rPr lang="en-US" altLang="zh-CN" dirty="0"/>
              <a:t>Repeat until no input elements remain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BCB578-81A4-4825-BE2F-CC29E7CD4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52" y="4227059"/>
            <a:ext cx="2857500" cy="1714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E92D5E-1228-4264-9686-D137ABD8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104" y="4085169"/>
            <a:ext cx="3725917" cy="179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38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B046C-A639-4411-B063-4D4453253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2C502E-E065-4CFC-93E9-C02F05339E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2444"/>
                <a:ext cx="9452216" cy="295920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Input: an array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numbers</a:t>
                </a:r>
              </a:p>
              <a:p>
                <a:r>
                  <a:rPr lang="en-US" altLang="zh-CN" dirty="0"/>
                  <a:t>Output : an array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numbers in the ascending order</a:t>
                </a:r>
              </a:p>
              <a:p>
                <a:r>
                  <a:rPr lang="en-US" altLang="zh-CN" dirty="0"/>
                  <a:t>Insertion-Sort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[1..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marL="914400" lvl="2" indent="0">
                  <a:buNone/>
                </a:pPr>
                <a:r>
                  <a:rPr lang="en-US" altLang="zh-CN" sz="2400" dirty="0"/>
                  <a:t>for integer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←1 </m:t>
                    </m:r>
                  </m:oMath>
                </a14:m>
                <a:r>
                  <a:rPr lang="en-US" altLang="zh-CN" sz="2400" dirty="0"/>
                  <a:t>to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400" dirty="0"/>
              </a:p>
              <a:p>
                <a:pPr marL="914400" lvl="2" indent="0">
                  <a:buNone/>
                </a:pPr>
                <a:r>
                  <a:rPr lang="en-US" altLang="zh-CN" sz="2400" dirty="0"/>
                  <a:t>     for integer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to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CN" sz="2400" dirty="0"/>
              </a:p>
              <a:p>
                <a:pPr marL="1371600" lvl="3" indent="0">
                  <a:buNone/>
                </a:pPr>
                <a:r>
                  <a:rPr lang="en-US" altLang="zh-CN" sz="2400" dirty="0"/>
                  <a:t>	If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sz="2400" dirty="0"/>
                  <a:t> then</a:t>
                </a:r>
              </a:p>
              <a:p>
                <a:pPr marL="1371600" lvl="3" indent="0">
                  <a:buNone/>
                </a:pPr>
                <a:r>
                  <a:rPr lang="en-US" altLang="zh-CN" sz="2400" dirty="0"/>
                  <a:t>	   swap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−1] </m:t>
                    </m:r>
                  </m:oMath>
                </a14:m>
                <a:r>
                  <a:rPr lang="en-US" altLang="zh-CN" sz="2400" i="0" dirty="0"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4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2C502E-E065-4CFC-93E9-C02F05339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2444"/>
                <a:ext cx="9452216" cy="2959209"/>
              </a:xfrm>
              <a:blipFill>
                <a:blip r:embed="rId2"/>
                <a:stretch>
                  <a:fillRect l="-1161" t="-47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1121AC6B-48D5-41CC-A77F-05C1828C4107}"/>
              </a:ext>
            </a:extLst>
          </p:cNvPr>
          <p:cNvSpPr txBox="1"/>
          <p:nvPr/>
        </p:nvSpPr>
        <p:spPr>
          <a:xfrm>
            <a:off x="1570428" y="4381028"/>
            <a:ext cx="4018448" cy="527709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275"/>
              </a:spcBef>
            </a:pP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32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B7498C2-2E0C-492A-84CF-2BC591A1C876}"/>
              </a:ext>
            </a:extLst>
          </p:cNvPr>
          <p:cNvSpPr txBox="1"/>
          <p:nvPr/>
        </p:nvSpPr>
        <p:spPr>
          <a:xfrm>
            <a:off x="1570428" y="5651176"/>
            <a:ext cx="4018448" cy="528991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285"/>
              </a:spcBef>
            </a:pPr>
            <a:r>
              <a:rPr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sz="3200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sz="32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32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AFBBBB8-2BFA-46F1-BDF9-E372CCCBAE08}"/>
              </a:ext>
            </a:extLst>
          </p:cNvPr>
          <p:cNvSpPr/>
          <p:nvPr/>
        </p:nvSpPr>
        <p:spPr>
          <a:xfrm>
            <a:off x="6948618" y="4970709"/>
            <a:ext cx="127000" cy="349250"/>
          </a:xfrm>
          <a:custGeom>
            <a:avLst/>
            <a:gdLst/>
            <a:ahLst/>
            <a:cxnLst/>
            <a:rect l="l" t="t" r="r" b="b"/>
            <a:pathLst>
              <a:path w="127000" h="349250">
                <a:moveTo>
                  <a:pt x="65404" y="76199"/>
                </a:moveTo>
                <a:lnTo>
                  <a:pt x="58856" y="81026"/>
                </a:lnTo>
                <a:lnTo>
                  <a:pt x="48387" y="348741"/>
                </a:lnTo>
                <a:lnTo>
                  <a:pt x="61087" y="349249"/>
                </a:lnTo>
                <a:lnTo>
                  <a:pt x="71556" y="81524"/>
                </a:lnTo>
                <a:lnTo>
                  <a:pt x="65404" y="76199"/>
                </a:lnTo>
                <a:close/>
              </a:path>
              <a:path w="127000" h="349250">
                <a:moveTo>
                  <a:pt x="102740" y="75945"/>
                </a:moveTo>
                <a:lnTo>
                  <a:pt x="59054" y="75945"/>
                </a:lnTo>
                <a:lnTo>
                  <a:pt x="71754" y="76453"/>
                </a:lnTo>
                <a:lnTo>
                  <a:pt x="71556" y="81524"/>
                </a:lnTo>
                <a:lnTo>
                  <a:pt x="126873" y="129400"/>
                </a:lnTo>
                <a:lnTo>
                  <a:pt x="102740" y="75945"/>
                </a:lnTo>
                <a:close/>
              </a:path>
              <a:path w="127000" h="349250">
                <a:moveTo>
                  <a:pt x="68452" y="0"/>
                </a:moveTo>
                <a:lnTo>
                  <a:pt x="0" y="124409"/>
                </a:lnTo>
                <a:lnTo>
                  <a:pt x="58856" y="81026"/>
                </a:lnTo>
                <a:lnTo>
                  <a:pt x="59054" y="75945"/>
                </a:lnTo>
                <a:lnTo>
                  <a:pt x="102740" y="75945"/>
                </a:lnTo>
                <a:lnTo>
                  <a:pt x="68452" y="0"/>
                </a:lnTo>
                <a:close/>
              </a:path>
              <a:path w="127000" h="349250">
                <a:moveTo>
                  <a:pt x="65404" y="76199"/>
                </a:moveTo>
                <a:lnTo>
                  <a:pt x="71556" y="81524"/>
                </a:lnTo>
                <a:lnTo>
                  <a:pt x="71754" y="76453"/>
                </a:lnTo>
                <a:lnTo>
                  <a:pt x="65404" y="76199"/>
                </a:lnTo>
                <a:close/>
              </a:path>
              <a:path w="127000" h="349250">
                <a:moveTo>
                  <a:pt x="59054" y="75945"/>
                </a:moveTo>
                <a:lnTo>
                  <a:pt x="58856" y="81026"/>
                </a:lnTo>
                <a:lnTo>
                  <a:pt x="65404" y="76199"/>
                </a:lnTo>
                <a:lnTo>
                  <a:pt x="59054" y="759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7C91923-CC81-4FC1-AE01-A47ABAE326E6}"/>
              </a:ext>
            </a:extLst>
          </p:cNvPr>
          <p:cNvSpPr txBox="1"/>
          <p:nvPr/>
        </p:nvSpPr>
        <p:spPr>
          <a:xfrm>
            <a:off x="6461453" y="5228977"/>
            <a:ext cx="1812289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49325" algn="l"/>
              </a:tabLst>
            </a:pPr>
            <a:r>
              <a:rPr sz="1800" i="1" spc="-60" dirty="0">
                <a:latin typeface="Georgia"/>
                <a:cs typeface="Georgia"/>
              </a:rPr>
              <a:t>s</a:t>
            </a:r>
            <a:r>
              <a:rPr sz="1800" i="1" spc="-70" dirty="0">
                <a:latin typeface="Georgia"/>
                <a:cs typeface="Georgia"/>
              </a:rPr>
              <a:t>o</a:t>
            </a:r>
            <a:r>
              <a:rPr sz="1800" i="1" spc="-105" dirty="0">
                <a:latin typeface="Georgia"/>
                <a:cs typeface="Georgia"/>
              </a:rPr>
              <a:t>r</a:t>
            </a:r>
            <a:r>
              <a:rPr sz="1800" i="1" spc="-15" dirty="0">
                <a:latin typeface="Georgia"/>
                <a:cs typeface="Georgia"/>
              </a:rPr>
              <a:t>t</a:t>
            </a:r>
            <a:r>
              <a:rPr sz="1800" i="1" spc="-55" dirty="0">
                <a:latin typeface="Georgia"/>
                <a:cs typeface="Georgia"/>
              </a:rPr>
              <a:t>e</a:t>
            </a:r>
            <a:r>
              <a:rPr sz="1800" i="1" spc="-60" dirty="0">
                <a:latin typeface="Georgia"/>
                <a:cs typeface="Georgia"/>
              </a:rPr>
              <a:t>d</a:t>
            </a:r>
            <a:r>
              <a:rPr sz="1800" i="1" dirty="0">
                <a:latin typeface="Georgia"/>
                <a:cs typeface="Georgia"/>
              </a:rPr>
              <a:t>	</a:t>
            </a:r>
            <a:r>
              <a:rPr sz="2700" i="1" spc="-142" baseline="1543" dirty="0">
                <a:latin typeface="Georgia"/>
                <a:cs typeface="Georgia"/>
              </a:rPr>
              <a:t>un</a:t>
            </a:r>
            <a:r>
              <a:rPr sz="2700" i="1" spc="-97" baseline="1543" dirty="0">
                <a:latin typeface="Georgia"/>
                <a:cs typeface="Georgia"/>
              </a:rPr>
              <a:t>s</a:t>
            </a:r>
            <a:r>
              <a:rPr sz="2700" i="1" spc="-82" baseline="1543" dirty="0">
                <a:latin typeface="Georgia"/>
                <a:cs typeface="Georgia"/>
              </a:rPr>
              <a:t>ort</a:t>
            </a:r>
            <a:r>
              <a:rPr sz="2700" i="1" spc="-89" baseline="1543" dirty="0">
                <a:latin typeface="Georgia"/>
                <a:cs typeface="Georgia"/>
              </a:rPr>
              <a:t>ed</a:t>
            </a:r>
            <a:endParaRPr sz="2700" baseline="1543" dirty="0">
              <a:latin typeface="Georgia"/>
              <a:cs typeface="Georgia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C5C2687-55F1-4FA6-806E-2F450DA10C46}"/>
              </a:ext>
            </a:extLst>
          </p:cNvPr>
          <p:cNvSpPr txBox="1"/>
          <p:nvPr/>
        </p:nvSpPr>
        <p:spPr>
          <a:xfrm>
            <a:off x="6271968" y="4369491"/>
            <a:ext cx="4018448" cy="52835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280"/>
              </a:spcBef>
            </a:pPr>
            <a:r>
              <a:rPr sz="3200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sz="3200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sz="3200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9CE26C3-5535-487F-9804-D9B2E81EAB88}"/>
              </a:ext>
            </a:extLst>
          </p:cNvPr>
          <p:cNvSpPr/>
          <p:nvPr/>
        </p:nvSpPr>
        <p:spPr>
          <a:xfrm>
            <a:off x="7500813" y="4970709"/>
            <a:ext cx="127000" cy="349250"/>
          </a:xfrm>
          <a:custGeom>
            <a:avLst/>
            <a:gdLst/>
            <a:ahLst/>
            <a:cxnLst/>
            <a:rect l="l" t="t" r="r" b="b"/>
            <a:pathLst>
              <a:path w="127000" h="349250">
                <a:moveTo>
                  <a:pt x="65278" y="76199"/>
                </a:moveTo>
                <a:lnTo>
                  <a:pt x="58749" y="81050"/>
                </a:lnTo>
                <a:lnTo>
                  <a:pt x="49403" y="348780"/>
                </a:lnTo>
                <a:lnTo>
                  <a:pt x="62103" y="349211"/>
                </a:lnTo>
                <a:lnTo>
                  <a:pt x="71447" y="81491"/>
                </a:lnTo>
                <a:lnTo>
                  <a:pt x="65278" y="76199"/>
                </a:lnTo>
                <a:close/>
              </a:path>
              <a:path w="127000" h="349250">
                <a:moveTo>
                  <a:pt x="102676" y="75945"/>
                </a:moveTo>
                <a:lnTo>
                  <a:pt x="58928" y="75945"/>
                </a:lnTo>
                <a:lnTo>
                  <a:pt x="71628" y="76326"/>
                </a:lnTo>
                <a:lnTo>
                  <a:pt x="71447" y="81491"/>
                </a:lnTo>
                <a:lnTo>
                  <a:pt x="127000" y="129133"/>
                </a:lnTo>
                <a:lnTo>
                  <a:pt x="102676" y="75945"/>
                </a:lnTo>
                <a:close/>
              </a:path>
              <a:path w="127000" h="349250">
                <a:moveTo>
                  <a:pt x="67945" y="0"/>
                </a:moveTo>
                <a:lnTo>
                  <a:pt x="0" y="124701"/>
                </a:lnTo>
                <a:lnTo>
                  <a:pt x="58749" y="81050"/>
                </a:lnTo>
                <a:lnTo>
                  <a:pt x="58928" y="75945"/>
                </a:lnTo>
                <a:lnTo>
                  <a:pt x="102676" y="75945"/>
                </a:lnTo>
                <a:lnTo>
                  <a:pt x="67945" y="0"/>
                </a:lnTo>
                <a:close/>
              </a:path>
              <a:path w="127000" h="349250">
                <a:moveTo>
                  <a:pt x="67394" y="76199"/>
                </a:moveTo>
                <a:lnTo>
                  <a:pt x="65278" y="76199"/>
                </a:lnTo>
                <a:lnTo>
                  <a:pt x="71447" y="81491"/>
                </a:lnTo>
                <a:lnTo>
                  <a:pt x="71628" y="76326"/>
                </a:lnTo>
                <a:lnTo>
                  <a:pt x="67394" y="76199"/>
                </a:lnTo>
                <a:close/>
              </a:path>
              <a:path w="127000" h="349250">
                <a:moveTo>
                  <a:pt x="58928" y="75945"/>
                </a:moveTo>
                <a:lnTo>
                  <a:pt x="58749" y="81050"/>
                </a:lnTo>
                <a:lnTo>
                  <a:pt x="65278" y="76199"/>
                </a:lnTo>
                <a:lnTo>
                  <a:pt x="67394" y="76199"/>
                </a:lnTo>
                <a:lnTo>
                  <a:pt x="58928" y="759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C59BD35-ED73-4FDE-AF90-13938ECF3056}"/>
              </a:ext>
            </a:extLst>
          </p:cNvPr>
          <p:cNvSpPr/>
          <p:nvPr/>
        </p:nvSpPr>
        <p:spPr>
          <a:xfrm>
            <a:off x="6917249" y="5464904"/>
            <a:ext cx="496570" cy="197943"/>
          </a:xfrm>
          <a:custGeom>
            <a:avLst/>
            <a:gdLst/>
            <a:ahLst/>
            <a:cxnLst/>
            <a:rect l="l" t="t" r="r" b="b"/>
            <a:pathLst>
              <a:path w="414020" h="288925">
                <a:moveTo>
                  <a:pt x="343015" y="247664"/>
                </a:moveTo>
                <a:lnTo>
                  <a:pt x="272923" y="268681"/>
                </a:lnTo>
                <a:lnTo>
                  <a:pt x="413512" y="288683"/>
                </a:lnTo>
                <a:lnTo>
                  <a:pt x="392588" y="250571"/>
                </a:lnTo>
                <a:lnTo>
                  <a:pt x="347218" y="250571"/>
                </a:lnTo>
                <a:lnTo>
                  <a:pt x="343015" y="247664"/>
                </a:lnTo>
                <a:close/>
              </a:path>
              <a:path w="414020" h="288925">
                <a:moveTo>
                  <a:pt x="350212" y="237184"/>
                </a:moveTo>
                <a:lnTo>
                  <a:pt x="350774" y="245338"/>
                </a:lnTo>
                <a:lnTo>
                  <a:pt x="343015" y="247664"/>
                </a:lnTo>
                <a:lnTo>
                  <a:pt x="347218" y="250571"/>
                </a:lnTo>
                <a:lnTo>
                  <a:pt x="354457" y="240118"/>
                </a:lnTo>
                <a:lnTo>
                  <a:pt x="350212" y="237184"/>
                </a:lnTo>
                <a:close/>
              </a:path>
              <a:path w="414020" h="288925">
                <a:moveTo>
                  <a:pt x="345186" y="164223"/>
                </a:moveTo>
                <a:lnTo>
                  <a:pt x="350212" y="237184"/>
                </a:lnTo>
                <a:lnTo>
                  <a:pt x="354457" y="240118"/>
                </a:lnTo>
                <a:lnTo>
                  <a:pt x="347218" y="250571"/>
                </a:lnTo>
                <a:lnTo>
                  <a:pt x="392588" y="250571"/>
                </a:lnTo>
                <a:lnTo>
                  <a:pt x="345186" y="164223"/>
                </a:lnTo>
                <a:close/>
              </a:path>
              <a:path w="414020" h="288925">
                <a:moveTo>
                  <a:pt x="7112" y="0"/>
                </a:moveTo>
                <a:lnTo>
                  <a:pt x="0" y="10439"/>
                </a:lnTo>
                <a:lnTo>
                  <a:pt x="343015" y="247664"/>
                </a:lnTo>
                <a:lnTo>
                  <a:pt x="350774" y="245338"/>
                </a:lnTo>
                <a:lnTo>
                  <a:pt x="350212" y="237184"/>
                </a:lnTo>
                <a:lnTo>
                  <a:pt x="7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AE1402C-A25F-4810-A728-9A98A15E2363}"/>
              </a:ext>
            </a:extLst>
          </p:cNvPr>
          <p:cNvSpPr/>
          <p:nvPr/>
        </p:nvSpPr>
        <p:spPr>
          <a:xfrm>
            <a:off x="7725103" y="5464712"/>
            <a:ext cx="427475" cy="197943"/>
          </a:xfrm>
          <a:custGeom>
            <a:avLst/>
            <a:gdLst/>
            <a:ahLst/>
            <a:cxnLst/>
            <a:rect l="l" t="t" r="r" b="b"/>
            <a:pathLst>
              <a:path w="330200" h="256539">
                <a:moveTo>
                  <a:pt x="261801" y="211894"/>
                </a:moveTo>
                <a:lnTo>
                  <a:pt x="190753" y="229222"/>
                </a:lnTo>
                <a:lnTo>
                  <a:pt x="330073" y="256489"/>
                </a:lnTo>
                <a:lnTo>
                  <a:pt x="309993" y="214985"/>
                </a:lnTo>
                <a:lnTo>
                  <a:pt x="265810" y="214985"/>
                </a:lnTo>
                <a:lnTo>
                  <a:pt x="261801" y="211894"/>
                </a:lnTo>
                <a:close/>
              </a:path>
              <a:path w="330200" h="256539">
                <a:moveTo>
                  <a:pt x="269669" y="209975"/>
                </a:moveTo>
                <a:lnTo>
                  <a:pt x="261801" y="211894"/>
                </a:lnTo>
                <a:lnTo>
                  <a:pt x="265810" y="214985"/>
                </a:lnTo>
                <a:lnTo>
                  <a:pt x="269669" y="209975"/>
                </a:lnTo>
                <a:close/>
              </a:path>
              <a:path w="330200" h="256539">
                <a:moveTo>
                  <a:pt x="268224" y="128650"/>
                </a:moveTo>
                <a:lnTo>
                  <a:pt x="269596" y="201871"/>
                </a:lnTo>
                <a:lnTo>
                  <a:pt x="273557" y="204927"/>
                </a:lnTo>
                <a:lnTo>
                  <a:pt x="265810" y="214985"/>
                </a:lnTo>
                <a:lnTo>
                  <a:pt x="309993" y="214985"/>
                </a:lnTo>
                <a:lnTo>
                  <a:pt x="268224" y="128650"/>
                </a:lnTo>
                <a:close/>
              </a:path>
              <a:path w="330200" h="256539">
                <a:moveTo>
                  <a:pt x="7873" y="0"/>
                </a:moveTo>
                <a:lnTo>
                  <a:pt x="0" y="10058"/>
                </a:lnTo>
                <a:lnTo>
                  <a:pt x="261801" y="211894"/>
                </a:lnTo>
                <a:lnTo>
                  <a:pt x="269669" y="209975"/>
                </a:lnTo>
                <a:lnTo>
                  <a:pt x="269596" y="201871"/>
                </a:lnTo>
                <a:lnTo>
                  <a:pt x="7873" y="0"/>
                </a:lnTo>
                <a:close/>
              </a:path>
              <a:path w="330200" h="256539">
                <a:moveTo>
                  <a:pt x="269596" y="201871"/>
                </a:moveTo>
                <a:lnTo>
                  <a:pt x="269746" y="209875"/>
                </a:lnTo>
                <a:lnTo>
                  <a:pt x="273557" y="204927"/>
                </a:lnTo>
                <a:lnTo>
                  <a:pt x="269596" y="2018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111FD2D2-0217-4E41-B3BF-4C652938DB7E}"/>
              </a:ext>
            </a:extLst>
          </p:cNvPr>
          <p:cNvSpPr txBox="1"/>
          <p:nvPr/>
        </p:nvSpPr>
        <p:spPr>
          <a:xfrm>
            <a:off x="1589275" y="5103094"/>
            <a:ext cx="1812289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49325" algn="l"/>
              </a:tabLst>
            </a:pPr>
            <a:r>
              <a:rPr sz="1800" i="1" spc="-60" dirty="0">
                <a:latin typeface="Georgia"/>
                <a:cs typeface="Georgia"/>
              </a:rPr>
              <a:t>s</a:t>
            </a:r>
            <a:r>
              <a:rPr sz="1800" i="1" spc="-70" dirty="0">
                <a:latin typeface="Georgia"/>
                <a:cs typeface="Georgia"/>
              </a:rPr>
              <a:t>o</a:t>
            </a:r>
            <a:r>
              <a:rPr sz="1800" i="1" spc="-105" dirty="0">
                <a:latin typeface="Georgia"/>
                <a:cs typeface="Georgia"/>
              </a:rPr>
              <a:t>r</a:t>
            </a:r>
            <a:r>
              <a:rPr sz="1800" i="1" spc="-15" dirty="0">
                <a:latin typeface="Georgia"/>
                <a:cs typeface="Georgia"/>
              </a:rPr>
              <a:t>t</a:t>
            </a:r>
            <a:r>
              <a:rPr sz="1800" i="1" spc="-55" dirty="0">
                <a:latin typeface="Georgia"/>
                <a:cs typeface="Georgia"/>
              </a:rPr>
              <a:t>e</a:t>
            </a:r>
            <a:r>
              <a:rPr sz="1800" i="1" spc="-60" dirty="0">
                <a:latin typeface="Georgia"/>
                <a:cs typeface="Georgia"/>
              </a:rPr>
              <a:t>d</a:t>
            </a:r>
            <a:r>
              <a:rPr sz="1800" i="1" dirty="0">
                <a:latin typeface="Georgia"/>
                <a:cs typeface="Georgia"/>
              </a:rPr>
              <a:t>	</a:t>
            </a:r>
            <a:r>
              <a:rPr sz="2700" i="1" spc="-142" baseline="3086" dirty="0">
                <a:latin typeface="Georgia"/>
                <a:cs typeface="Georgia"/>
              </a:rPr>
              <a:t>un</a:t>
            </a:r>
            <a:r>
              <a:rPr sz="2700" i="1" spc="-97" baseline="3086" dirty="0">
                <a:latin typeface="Georgia"/>
                <a:cs typeface="Georgia"/>
              </a:rPr>
              <a:t>s</a:t>
            </a:r>
            <a:r>
              <a:rPr sz="2700" i="1" spc="-82" baseline="3086" dirty="0">
                <a:latin typeface="Georgia"/>
                <a:cs typeface="Georgia"/>
              </a:rPr>
              <a:t>ort</a:t>
            </a:r>
            <a:r>
              <a:rPr sz="2700" i="1" spc="-89" baseline="3086" dirty="0">
                <a:latin typeface="Georgia"/>
                <a:cs typeface="Georgia"/>
              </a:rPr>
              <a:t>ed</a:t>
            </a:r>
            <a:endParaRPr sz="2700" baseline="3086">
              <a:latin typeface="Georgia"/>
              <a:cs typeface="Georgia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3CE34762-D632-4904-8930-2FC4C8C643BB}"/>
              </a:ext>
            </a:extLst>
          </p:cNvPr>
          <p:cNvSpPr/>
          <p:nvPr/>
        </p:nvSpPr>
        <p:spPr>
          <a:xfrm>
            <a:off x="1948127" y="5379141"/>
            <a:ext cx="127000" cy="266700"/>
          </a:xfrm>
          <a:custGeom>
            <a:avLst/>
            <a:gdLst/>
            <a:ahLst/>
            <a:cxnLst/>
            <a:rect l="l" t="t" r="r" b="b"/>
            <a:pathLst>
              <a:path w="127000" h="266700">
                <a:moveTo>
                  <a:pt x="0" y="139700"/>
                </a:moveTo>
                <a:lnTo>
                  <a:pt x="63499" y="266700"/>
                </a:lnTo>
                <a:lnTo>
                  <a:pt x="101599" y="190500"/>
                </a:lnTo>
                <a:lnTo>
                  <a:pt x="57149" y="190500"/>
                </a:lnTo>
                <a:lnTo>
                  <a:pt x="57149" y="185420"/>
                </a:lnTo>
                <a:lnTo>
                  <a:pt x="0" y="139700"/>
                </a:lnTo>
                <a:close/>
              </a:path>
              <a:path w="127000" h="266700">
                <a:moveTo>
                  <a:pt x="57149" y="185420"/>
                </a:moveTo>
                <a:lnTo>
                  <a:pt x="57149" y="190500"/>
                </a:lnTo>
                <a:lnTo>
                  <a:pt x="63499" y="190500"/>
                </a:lnTo>
                <a:lnTo>
                  <a:pt x="57149" y="185420"/>
                </a:lnTo>
                <a:close/>
              </a:path>
              <a:path w="127000" h="266700">
                <a:moveTo>
                  <a:pt x="69849" y="0"/>
                </a:moveTo>
                <a:lnTo>
                  <a:pt x="57149" y="0"/>
                </a:lnTo>
                <a:lnTo>
                  <a:pt x="57149" y="185420"/>
                </a:lnTo>
                <a:lnTo>
                  <a:pt x="63499" y="190500"/>
                </a:lnTo>
                <a:lnTo>
                  <a:pt x="69849" y="185420"/>
                </a:lnTo>
                <a:lnTo>
                  <a:pt x="69849" y="0"/>
                </a:lnTo>
                <a:close/>
              </a:path>
              <a:path w="127000" h="266700">
                <a:moveTo>
                  <a:pt x="69849" y="185420"/>
                </a:moveTo>
                <a:lnTo>
                  <a:pt x="63499" y="190500"/>
                </a:lnTo>
                <a:lnTo>
                  <a:pt x="69849" y="190500"/>
                </a:lnTo>
                <a:lnTo>
                  <a:pt x="69849" y="185420"/>
                </a:lnTo>
                <a:close/>
              </a:path>
              <a:path w="127000" h="266700">
                <a:moveTo>
                  <a:pt x="126999" y="139700"/>
                </a:moveTo>
                <a:lnTo>
                  <a:pt x="69849" y="185420"/>
                </a:lnTo>
                <a:lnTo>
                  <a:pt x="69849" y="190500"/>
                </a:lnTo>
                <a:lnTo>
                  <a:pt x="101599" y="190500"/>
                </a:lnTo>
                <a:lnTo>
                  <a:pt x="126999" y="139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B627FD7E-6F58-4B23-92F9-E5E66482EC0F}"/>
              </a:ext>
            </a:extLst>
          </p:cNvPr>
          <p:cNvSpPr/>
          <p:nvPr/>
        </p:nvSpPr>
        <p:spPr>
          <a:xfrm>
            <a:off x="2455111" y="5396324"/>
            <a:ext cx="496570" cy="254635"/>
          </a:xfrm>
          <a:custGeom>
            <a:avLst/>
            <a:gdLst/>
            <a:ahLst/>
            <a:cxnLst/>
            <a:rect l="l" t="t" r="r" b="b"/>
            <a:pathLst>
              <a:path w="496569" h="254635">
                <a:moveTo>
                  <a:pt x="84912" y="140284"/>
                </a:moveTo>
                <a:lnTo>
                  <a:pt x="0" y="254088"/>
                </a:lnTo>
                <a:lnTo>
                  <a:pt x="141985" y="253733"/>
                </a:lnTo>
                <a:lnTo>
                  <a:pt x="80451" y="225513"/>
                </a:lnTo>
                <a:lnTo>
                  <a:pt x="70929" y="225513"/>
                </a:lnTo>
                <a:lnTo>
                  <a:pt x="65214" y="214172"/>
                </a:lnTo>
                <a:lnTo>
                  <a:pt x="69754" y="211889"/>
                </a:lnTo>
                <a:lnTo>
                  <a:pt x="84912" y="140284"/>
                </a:lnTo>
                <a:close/>
              </a:path>
              <a:path w="496569" h="254635">
                <a:moveTo>
                  <a:pt x="69754" y="211889"/>
                </a:moveTo>
                <a:lnTo>
                  <a:pt x="65214" y="214172"/>
                </a:lnTo>
                <a:lnTo>
                  <a:pt x="70929" y="225513"/>
                </a:lnTo>
                <a:lnTo>
                  <a:pt x="75469" y="223229"/>
                </a:lnTo>
                <a:lnTo>
                  <a:pt x="68072" y="219837"/>
                </a:lnTo>
                <a:lnTo>
                  <a:pt x="69754" y="211889"/>
                </a:lnTo>
                <a:close/>
              </a:path>
              <a:path w="496569" h="254635">
                <a:moveTo>
                  <a:pt x="75469" y="223229"/>
                </a:moveTo>
                <a:lnTo>
                  <a:pt x="70929" y="225513"/>
                </a:lnTo>
                <a:lnTo>
                  <a:pt x="80451" y="225513"/>
                </a:lnTo>
                <a:lnTo>
                  <a:pt x="75469" y="223229"/>
                </a:lnTo>
                <a:close/>
              </a:path>
              <a:path w="496569" h="254635">
                <a:moveTo>
                  <a:pt x="490981" y="0"/>
                </a:moveTo>
                <a:lnTo>
                  <a:pt x="69754" y="211889"/>
                </a:lnTo>
                <a:lnTo>
                  <a:pt x="68072" y="219837"/>
                </a:lnTo>
                <a:lnTo>
                  <a:pt x="75469" y="223229"/>
                </a:lnTo>
                <a:lnTo>
                  <a:pt x="496569" y="11353"/>
                </a:lnTo>
                <a:lnTo>
                  <a:pt x="4909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411E21C2-D855-4606-ACF5-3DE8BD4D5E1B}"/>
              </a:ext>
            </a:extLst>
          </p:cNvPr>
          <p:cNvSpPr txBox="1"/>
          <p:nvPr/>
        </p:nvSpPr>
        <p:spPr>
          <a:xfrm>
            <a:off x="6271968" y="5675547"/>
            <a:ext cx="4018448" cy="528991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285"/>
              </a:spcBef>
            </a:pPr>
            <a:r>
              <a:rPr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3200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sz="3200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32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32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32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3200" spc="-4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36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779F6-8A61-4260-9FE5-D76A780F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6617891-1CCA-4494-BD7C-4184A6894A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Input: an array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numbers</a:t>
                </a:r>
              </a:p>
              <a:p>
                <a:r>
                  <a:rPr lang="en-US" altLang="zh-CN" dirty="0"/>
                  <a:t>Output : an array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numbers in the ascending order</a:t>
                </a:r>
              </a:p>
              <a:p>
                <a:r>
                  <a:rPr lang="en-US" altLang="zh-CN" dirty="0"/>
                  <a:t>Insertion-Sort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[1..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marL="914400" lvl="2" indent="0">
                  <a:buNone/>
                </a:pPr>
                <a:r>
                  <a:rPr lang="en-US" altLang="zh-CN" sz="2400" dirty="0"/>
                  <a:t>for integer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←1 </m:t>
                    </m:r>
                  </m:oMath>
                </a14:m>
                <a:r>
                  <a:rPr lang="en-US" altLang="zh-CN" sz="2400" dirty="0"/>
                  <a:t>to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400" dirty="0"/>
              </a:p>
              <a:p>
                <a:pPr marL="914400" lvl="2" indent="0">
                  <a:buNone/>
                </a:pPr>
                <a:r>
                  <a:rPr lang="en-US" altLang="zh-CN" sz="2400" dirty="0"/>
                  <a:t>for integer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to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CN" sz="2400" dirty="0"/>
              </a:p>
              <a:p>
                <a:pPr marL="1371600" lvl="3" indent="0">
                  <a:buNone/>
                </a:pPr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sz="2400" dirty="0"/>
                  <a:t> then</a:t>
                </a:r>
              </a:p>
              <a:p>
                <a:pPr marL="1371600" lvl="3" indent="0">
                  <a:buNone/>
                </a:pPr>
                <a:r>
                  <a:rPr lang="en-US" altLang="zh-CN" sz="2400" dirty="0"/>
                  <a:t>swap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−1] </m:t>
                    </m:r>
                  </m:oMath>
                </a14:m>
                <a:r>
                  <a:rPr lang="en-US" altLang="zh-CN" sz="2400" i="0" dirty="0"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400" dirty="0"/>
              </a:p>
              <a:p>
                <a:endParaRPr lang="en-US" altLang="zh-CN" dirty="0"/>
              </a:p>
              <a:p>
                <a:pPr marL="0" indent="0" algn="ctr">
                  <a:lnSpc>
                    <a:spcPct val="100000"/>
                  </a:lnSpc>
                  <a:spcBef>
                    <a:spcPts val="795"/>
                  </a:spcBef>
                  <a:buNone/>
                  <a:tabLst>
                    <a:tab pos="354965" algn="l"/>
                  </a:tabLst>
                </a:pPr>
                <a:r>
                  <a:rPr lang="pt-BR" altLang="zh-CN" sz="2800" spc="-80" dirty="0">
                    <a:cs typeface="Times New Roman" panose="02020603050405020304" pitchFamily="18" charset="0"/>
                  </a:rPr>
                  <a:t>Total cost:</a:t>
                </a:r>
                <a:r>
                  <a:rPr lang="pt-BR" altLang="zh-CN" sz="2800" spc="-8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zh-CN" sz="2800" i="1" spc="-3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pt-BR" altLang="zh-CN" sz="2800" i="1" spc="-3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i="1" spc="-3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altLang="zh-CN" sz="2800" i="1" spc="-3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)+</m:t>
                    </m:r>
                    <m:r>
                      <a:rPr lang="pt-BR" altLang="zh-CN" sz="2800" i="1" spc="-3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pt-BR" altLang="zh-CN" sz="2800" i="1" spc="-3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i="1" spc="-3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altLang="zh-CN" sz="2775" i="1" spc="-52" baseline="255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pt-BR" altLang="zh-CN" sz="2800" i="1" spc="-3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pt-BR" altLang="zh-CN" sz="28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pt-BR" altLang="zh-CN" sz="28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pt-BR" altLang="zh-CN" sz="28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altLang="zh-CN" sz="2775" i="1" spc="-44" baseline="255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pt-BR" altLang="zh-CN" sz="28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)+</m:t>
                    </m:r>
                    <m:r>
                      <a:rPr lang="pt-BR" altLang="zh-CN" sz="28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pt-BR" altLang="zh-CN" sz="28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altLang="zh-CN" sz="2775" i="1" spc="-44" baseline="255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pt-BR" altLang="zh-CN" sz="28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pt-BR" altLang="zh-CN" sz="2800" i="1" spc="-9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altLang="zh-CN" sz="2800" i="1" spc="-9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pt-BR" altLang="zh-CN" sz="2800" i="1" spc="-9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800" i="1" spc="-9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altLang="zh-CN" sz="2775" i="1" spc="-142" baseline="255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pt-BR" altLang="zh-CN" sz="2800" i="1" spc="-9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pt-BR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6617891-1CCA-4494-BD7C-4184A6894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7">
                <a:extLst>
                  <a:ext uri="{FF2B5EF4-FFF2-40B4-BE49-F238E27FC236}">
                    <a16:creationId xmlns:a16="http://schemas.microsoft.com/office/drawing/2014/main" id="{E2D2A4BD-D915-4119-A8F6-F98532744B79}"/>
                  </a:ext>
                </a:extLst>
              </p:cNvPr>
              <p:cNvSpPr txBox="1"/>
              <p:nvPr/>
            </p:nvSpPr>
            <p:spPr>
              <a:xfrm>
                <a:off x="5553742" y="3145483"/>
                <a:ext cx="3708500" cy="1711622"/>
              </a:xfrm>
              <a:prstGeom prst="rect">
                <a:avLst/>
              </a:prstGeom>
            </p:spPr>
            <p:txBody>
              <a:bodyPr vert="horz" wrap="square" lIns="0" tIns="8572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67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pc="-4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zh-CN" altLang="en-US" sz="2400" i="1" spc="-4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−1=</m:t>
                      </m:r>
                      <m:r>
                        <a:rPr lang="zh-CN" altLang="en-US" sz="2400" i="1" spc="-4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sz="2400" i="1" spc="-4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2400" i="1" spc="-4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i="1" spc="-4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 marR="508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pc="-75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400" i="1" spc="-7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+…+</m:t>
                      </m:r>
                      <m:r>
                        <a:rPr lang="zh-CN" altLang="en-US" sz="2400" i="1" spc="-7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zh-CN" altLang="en-US" sz="2400" i="1" spc="-7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−2=</m:t>
                      </m:r>
                      <m:r>
                        <a:rPr lang="zh-CN" altLang="en-US" sz="2400" i="1" spc="-7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sz="2400" i="1" spc="-7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2400" i="1" spc="-7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i="1" spc="-112" baseline="2430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400" i="1" spc="-7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en-US" sz="2400" spc="-75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 marR="508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pc="-3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sz="2400" i="1" spc="-3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2400" i="1" spc="-3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i="1" spc="-44" baseline="2430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400" i="1" spc="-3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8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pc="-3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sz="2400" i="1" spc="-3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2400" i="1" spc="-3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i="1" spc="-44" baseline="2430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400" i="1" spc="-3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7">
                <a:extLst>
                  <a:ext uri="{FF2B5EF4-FFF2-40B4-BE49-F238E27FC236}">
                    <a16:creationId xmlns:a16="http://schemas.microsoft.com/office/drawing/2014/main" id="{E2D2A4BD-D915-4119-A8F6-F98532744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742" y="3145483"/>
                <a:ext cx="3708500" cy="1711622"/>
              </a:xfrm>
              <a:prstGeom prst="rect">
                <a:avLst/>
              </a:prstGeom>
              <a:blipFill>
                <a:blip r:embed="rId3"/>
                <a:stretch>
                  <a:fillRect b="-7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74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3531AF-E705-4DEE-BF8D-F6D9F3E1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Bubble Sort VS Insertion Sort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6D3BF8-1C39-4B85-9FD7-8673AB7AF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742149"/>
            <a:ext cx="3643148" cy="21858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6D239F-DE9F-493F-BCFD-E1458A11F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564" y="2822158"/>
            <a:ext cx="3376448" cy="20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48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F3EB48-E028-4D17-81F8-4920B477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 Quiz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65B56D-DCEB-4423-8234-EB7BB6F8A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We say a sorting algorithm is “stable” if it does not  change the relative order of elements with </a:t>
            </a:r>
            <a:r>
              <a:rPr lang="en-US" altLang="zh-CN" b="1" dirty="0"/>
              <a:t>equal  keys</a:t>
            </a:r>
            <a:r>
              <a:rPr lang="en-US" altLang="zh-CN" dirty="0"/>
              <a:t>, which of the following is/are stable ( 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b="1" dirty="0"/>
              <a:t>A: Selection Sort	         B: Insertion Sort	         C: Bubble Sort</a:t>
            </a: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0108D39-A26C-4CAA-A38E-0AA118146CAC}"/>
              </a:ext>
            </a:extLst>
          </p:cNvPr>
          <p:cNvSpPr/>
          <p:nvPr/>
        </p:nvSpPr>
        <p:spPr>
          <a:xfrm>
            <a:off x="4932376" y="5165834"/>
            <a:ext cx="27432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dirty="0">
                <a:solidFill>
                  <a:srgbClr val="333333"/>
                </a:solidFill>
                <a:latin typeface="arial" panose="020B0604020202020204" pitchFamily="34" charset="0"/>
              </a:rPr>
              <a:t>Hint: </a:t>
            </a:r>
            <a:r>
              <a:rPr lang="en-US" altLang="zh-CN" sz="3000" dirty="0">
                <a:solidFill>
                  <a:srgbClr val="FF0000"/>
                </a:solidFill>
                <a:latin typeface="arial" panose="020B0604020202020204" pitchFamily="34" charset="0"/>
              </a:rPr>
              <a:t>5</a:t>
            </a:r>
            <a:r>
              <a:rPr lang="en-US" altLang="zh-CN" sz="3000" dirty="0">
                <a:solidFill>
                  <a:srgbClr val="333333"/>
                </a:solidFill>
                <a:latin typeface="arial" panose="020B0604020202020204" pitchFamily="34" charset="0"/>
              </a:rPr>
              <a:t> 8 </a:t>
            </a:r>
            <a:r>
              <a:rPr lang="en-US" altLang="zh-CN" sz="3000" dirty="0">
                <a:solidFill>
                  <a:srgbClr val="FF0000"/>
                </a:solidFill>
                <a:latin typeface="arial" panose="020B0604020202020204" pitchFamily="34" charset="0"/>
              </a:rPr>
              <a:t>5</a:t>
            </a:r>
            <a:r>
              <a:rPr lang="en-US" altLang="zh-CN" sz="3000" dirty="0">
                <a:solidFill>
                  <a:srgbClr val="333333"/>
                </a:solidFill>
                <a:latin typeface="arial" panose="020B0604020202020204" pitchFamily="34" charset="0"/>
              </a:rPr>
              <a:t> 2 9</a:t>
            </a:r>
            <a:endParaRPr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02726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4F7D3B5-E468-4BB4-90F6-3813FC026E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Heap Sort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副标题 4">
                <a:extLst>
                  <a:ext uri="{FF2B5EF4-FFF2-40B4-BE49-F238E27FC236}">
                    <a16:creationId xmlns:a16="http://schemas.microsoft.com/office/drawing/2014/main" id="{8C42D957-D489-4400-BB42-B07EE2E104F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Comparison-based Sorting of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sz="240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400" dirty="0"/>
                  <a:t>Cost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副标题 4">
                <a:extLst>
                  <a:ext uri="{FF2B5EF4-FFF2-40B4-BE49-F238E27FC236}">
                    <a16:creationId xmlns:a16="http://schemas.microsoft.com/office/drawing/2014/main" id="{8C42D957-D489-4400-BB42-B07EE2E10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 t="-47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730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F3F18-5848-43ED-829C-3DF7BBC7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10F925-A422-46A2-A31C-828961146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151608" cy="2280645"/>
              </a:xfrm>
            </p:spPr>
            <p:txBody>
              <a:bodyPr/>
              <a:lstStyle/>
              <a:p>
                <a:r>
                  <a:rPr lang="en-US" altLang="zh-CN" dirty="0"/>
                  <a:t>Idea of a heap sort method</a:t>
                </a:r>
              </a:p>
              <a:p>
                <a:pPr lvl="1"/>
                <a:r>
                  <a:rPr lang="en-US" altLang="zh-CN" dirty="0"/>
                  <a:t>Build min-heap for items in Array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i="1" dirty="0"/>
                  <a:t>Delete-min</a:t>
                </a:r>
                <a:r>
                  <a:rPr lang="en-US" altLang="zh-CN" dirty="0"/>
                  <a:t> of the heap (maintain min-heap property)</a:t>
                </a:r>
              </a:p>
              <a:p>
                <a:pPr lvl="1"/>
                <a:r>
                  <a:rPr lang="en-US" altLang="zh-CN" dirty="0"/>
                  <a:t>Repeat step 2 until heap is empty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10F925-A422-46A2-A31C-828961146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151608" cy="2280645"/>
              </a:xfrm>
              <a:blipFill>
                <a:blip r:embed="rId2"/>
                <a:stretch>
                  <a:fillRect l="-1346" t="-4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bject 4">
            <a:extLst>
              <a:ext uri="{FF2B5EF4-FFF2-40B4-BE49-F238E27FC236}">
                <a16:creationId xmlns:a16="http://schemas.microsoft.com/office/drawing/2014/main" id="{83B1ABF1-B5D0-4D49-AAC0-A809D0AD901B}"/>
              </a:ext>
            </a:extLst>
          </p:cNvPr>
          <p:cNvSpPr/>
          <p:nvPr/>
        </p:nvSpPr>
        <p:spPr>
          <a:xfrm>
            <a:off x="9341726" y="3359129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59" h="563879">
                <a:moveTo>
                  <a:pt x="0" y="281940"/>
                </a:moveTo>
                <a:lnTo>
                  <a:pt x="3909" y="240279"/>
                </a:lnTo>
                <a:lnTo>
                  <a:pt x="15264" y="200515"/>
                </a:lnTo>
                <a:lnTo>
                  <a:pt x="33506" y="163085"/>
                </a:lnTo>
                <a:lnTo>
                  <a:pt x="58079" y="128424"/>
                </a:lnTo>
                <a:lnTo>
                  <a:pt x="88422" y="96970"/>
                </a:lnTo>
                <a:lnTo>
                  <a:pt x="123979" y="69158"/>
                </a:lnTo>
                <a:lnTo>
                  <a:pt x="164191" y="45424"/>
                </a:lnTo>
                <a:lnTo>
                  <a:pt x="208500" y="26205"/>
                </a:lnTo>
                <a:lnTo>
                  <a:pt x="256348" y="11937"/>
                </a:lnTo>
                <a:lnTo>
                  <a:pt x="307175" y="3057"/>
                </a:lnTo>
                <a:lnTo>
                  <a:pt x="360425" y="0"/>
                </a:lnTo>
                <a:lnTo>
                  <a:pt x="413676" y="3057"/>
                </a:lnTo>
                <a:lnTo>
                  <a:pt x="464503" y="11937"/>
                </a:lnTo>
                <a:lnTo>
                  <a:pt x="512351" y="26205"/>
                </a:lnTo>
                <a:lnTo>
                  <a:pt x="556660" y="45424"/>
                </a:lnTo>
                <a:lnTo>
                  <a:pt x="596872" y="69158"/>
                </a:lnTo>
                <a:lnTo>
                  <a:pt x="632429" y="96970"/>
                </a:lnTo>
                <a:lnTo>
                  <a:pt x="662772" y="128424"/>
                </a:lnTo>
                <a:lnTo>
                  <a:pt x="687345" y="163085"/>
                </a:lnTo>
                <a:lnTo>
                  <a:pt x="705587" y="200515"/>
                </a:lnTo>
                <a:lnTo>
                  <a:pt x="716942" y="240279"/>
                </a:lnTo>
                <a:lnTo>
                  <a:pt x="720851" y="281940"/>
                </a:lnTo>
                <a:lnTo>
                  <a:pt x="716942" y="323600"/>
                </a:lnTo>
                <a:lnTo>
                  <a:pt x="705587" y="363364"/>
                </a:lnTo>
                <a:lnTo>
                  <a:pt x="687345" y="400794"/>
                </a:lnTo>
                <a:lnTo>
                  <a:pt x="662772" y="435455"/>
                </a:lnTo>
                <a:lnTo>
                  <a:pt x="632429" y="466909"/>
                </a:lnTo>
                <a:lnTo>
                  <a:pt x="596872" y="494721"/>
                </a:lnTo>
                <a:lnTo>
                  <a:pt x="556660" y="518455"/>
                </a:lnTo>
                <a:lnTo>
                  <a:pt x="512351" y="537674"/>
                </a:lnTo>
                <a:lnTo>
                  <a:pt x="464503" y="551942"/>
                </a:lnTo>
                <a:lnTo>
                  <a:pt x="413676" y="560822"/>
                </a:lnTo>
                <a:lnTo>
                  <a:pt x="360425" y="563880"/>
                </a:lnTo>
                <a:lnTo>
                  <a:pt x="307175" y="560822"/>
                </a:lnTo>
                <a:lnTo>
                  <a:pt x="256348" y="551942"/>
                </a:lnTo>
                <a:lnTo>
                  <a:pt x="208500" y="537674"/>
                </a:lnTo>
                <a:lnTo>
                  <a:pt x="164191" y="518455"/>
                </a:lnTo>
                <a:lnTo>
                  <a:pt x="123979" y="494721"/>
                </a:lnTo>
                <a:lnTo>
                  <a:pt x="88422" y="466909"/>
                </a:lnTo>
                <a:lnTo>
                  <a:pt x="58079" y="435455"/>
                </a:lnTo>
                <a:lnTo>
                  <a:pt x="33506" y="400794"/>
                </a:lnTo>
                <a:lnTo>
                  <a:pt x="15264" y="363364"/>
                </a:lnTo>
                <a:lnTo>
                  <a:pt x="3909" y="323600"/>
                </a:lnTo>
                <a:lnTo>
                  <a:pt x="0" y="28194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653D2456-7877-4453-9BE4-9DB279234778}"/>
              </a:ext>
            </a:extLst>
          </p:cNvPr>
          <p:cNvSpPr/>
          <p:nvPr/>
        </p:nvSpPr>
        <p:spPr>
          <a:xfrm>
            <a:off x="9195421" y="3831315"/>
            <a:ext cx="255270" cy="114935"/>
          </a:xfrm>
          <a:custGeom>
            <a:avLst/>
            <a:gdLst/>
            <a:ahLst/>
            <a:cxnLst/>
            <a:rect l="l" t="t" r="r" b="b"/>
            <a:pathLst>
              <a:path w="255270" h="114935">
                <a:moveTo>
                  <a:pt x="79882" y="8255"/>
                </a:moveTo>
                <a:lnTo>
                  <a:pt x="73659" y="8636"/>
                </a:lnTo>
                <a:lnTo>
                  <a:pt x="69976" y="12700"/>
                </a:lnTo>
                <a:lnTo>
                  <a:pt x="0" y="91186"/>
                </a:lnTo>
                <a:lnTo>
                  <a:pt x="108076" y="114681"/>
                </a:lnTo>
                <a:lnTo>
                  <a:pt x="113410" y="111379"/>
                </a:lnTo>
                <a:lnTo>
                  <a:pt x="114553" y="105918"/>
                </a:lnTo>
                <a:lnTo>
                  <a:pt x="115697" y="100584"/>
                </a:lnTo>
                <a:lnTo>
                  <a:pt x="112268" y="95376"/>
                </a:lnTo>
                <a:lnTo>
                  <a:pt x="108119" y="94487"/>
                </a:lnTo>
                <a:lnTo>
                  <a:pt x="21717" y="94487"/>
                </a:lnTo>
                <a:lnTo>
                  <a:pt x="15621" y="75692"/>
                </a:lnTo>
                <a:lnTo>
                  <a:pt x="50441" y="64388"/>
                </a:lnTo>
                <a:lnTo>
                  <a:pt x="84835" y="25907"/>
                </a:lnTo>
                <a:lnTo>
                  <a:pt x="88392" y="21843"/>
                </a:lnTo>
                <a:lnTo>
                  <a:pt x="88137" y="15621"/>
                </a:lnTo>
                <a:lnTo>
                  <a:pt x="83947" y="11937"/>
                </a:lnTo>
                <a:lnTo>
                  <a:pt x="79882" y="8255"/>
                </a:lnTo>
                <a:close/>
              </a:path>
              <a:path w="255270" h="114935">
                <a:moveTo>
                  <a:pt x="50441" y="64388"/>
                </a:moveTo>
                <a:lnTo>
                  <a:pt x="15621" y="75692"/>
                </a:lnTo>
                <a:lnTo>
                  <a:pt x="21717" y="94487"/>
                </a:lnTo>
                <a:lnTo>
                  <a:pt x="30324" y="91693"/>
                </a:lnTo>
                <a:lnTo>
                  <a:pt x="26034" y="91693"/>
                </a:lnTo>
                <a:lnTo>
                  <a:pt x="20700" y="75437"/>
                </a:lnTo>
                <a:lnTo>
                  <a:pt x="40564" y="75437"/>
                </a:lnTo>
                <a:lnTo>
                  <a:pt x="50441" y="64388"/>
                </a:lnTo>
                <a:close/>
              </a:path>
              <a:path w="255270" h="114935">
                <a:moveTo>
                  <a:pt x="56418" y="83223"/>
                </a:moveTo>
                <a:lnTo>
                  <a:pt x="21717" y="94487"/>
                </a:lnTo>
                <a:lnTo>
                  <a:pt x="108119" y="94487"/>
                </a:lnTo>
                <a:lnTo>
                  <a:pt x="56418" y="83223"/>
                </a:lnTo>
                <a:close/>
              </a:path>
              <a:path w="255270" h="114935">
                <a:moveTo>
                  <a:pt x="20700" y="75437"/>
                </a:moveTo>
                <a:lnTo>
                  <a:pt x="26034" y="91693"/>
                </a:lnTo>
                <a:lnTo>
                  <a:pt x="37326" y="79061"/>
                </a:lnTo>
                <a:lnTo>
                  <a:pt x="20700" y="75437"/>
                </a:lnTo>
                <a:close/>
              </a:path>
              <a:path w="255270" h="114935">
                <a:moveTo>
                  <a:pt x="37326" y="79061"/>
                </a:moveTo>
                <a:lnTo>
                  <a:pt x="26034" y="91693"/>
                </a:lnTo>
                <a:lnTo>
                  <a:pt x="30324" y="91693"/>
                </a:lnTo>
                <a:lnTo>
                  <a:pt x="56418" y="83223"/>
                </a:lnTo>
                <a:lnTo>
                  <a:pt x="37326" y="79061"/>
                </a:lnTo>
                <a:close/>
              </a:path>
              <a:path w="255270" h="114935">
                <a:moveTo>
                  <a:pt x="248793" y="0"/>
                </a:moveTo>
                <a:lnTo>
                  <a:pt x="50441" y="64388"/>
                </a:lnTo>
                <a:lnTo>
                  <a:pt x="37326" y="79061"/>
                </a:lnTo>
                <a:lnTo>
                  <a:pt x="56418" y="83223"/>
                </a:lnTo>
                <a:lnTo>
                  <a:pt x="254888" y="18796"/>
                </a:lnTo>
                <a:lnTo>
                  <a:pt x="248793" y="0"/>
                </a:lnTo>
                <a:close/>
              </a:path>
              <a:path w="255270" h="114935">
                <a:moveTo>
                  <a:pt x="40564" y="75437"/>
                </a:moveTo>
                <a:lnTo>
                  <a:pt x="20700" y="75437"/>
                </a:lnTo>
                <a:lnTo>
                  <a:pt x="37326" y="79061"/>
                </a:lnTo>
                <a:lnTo>
                  <a:pt x="40564" y="75437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7">
            <a:extLst>
              <a:ext uri="{FF2B5EF4-FFF2-40B4-BE49-F238E27FC236}">
                <a16:creationId xmlns:a16="http://schemas.microsoft.com/office/drawing/2014/main" id="{6E3A7A7D-0E41-4FDF-B82E-5BA0F33D6A3F}"/>
              </a:ext>
            </a:extLst>
          </p:cNvPr>
          <p:cNvSpPr/>
          <p:nvPr/>
        </p:nvSpPr>
        <p:spPr>
          <a:xfrm>
            <a:off x="9954373" y="3831315"/>
            <a:ext cx="255270" cy="115570"/>
          </a:xfrm>
          <a:custGeom>
            <a:avLst/>
            <a:gdLst/>
            <a:ahLst/>
            <a:cxnLst/>
            <a:rect l="l" t="t" r="r" b="b"/>
            <a:pathLst>
              <a:path w="255270" h="115570">
                <a:moveTo>
                  <a:pt x="198482" y="83875"/>
                </a:moveTo>
                <a:lnTo>
                  <a:pt x="142621" y="95885"/>
                </a:lnTo>
                <a:lnTo>
                  <a:pt x="139192" y="101092"/>
                </a:lnTo>
                <a:lnTo>
                  <a:pt x="141477" y="111760"/>
                </a:lnTo>
                <a:lnTo>
                  <a:pt x="146684" y="115188"/>
                </a:lnTo>
                <a:lnTo>
                  <a:pt x="240041" y="95250"/>
                </a:lnTo>
                <a:lnTo>
                  <a:pt x="233172" y="95250"/>
                </a:lnTo>
                <a:lnTo>
                  <a:pt x="198482" y="83875"/>
                </a:lnTo>
                <a:close/>
              </a:path>
              <a:path w="255270" h="115570">
                <a:moveTo>
                  <a:pt x="217585" y="79769"/>
                </a:moveTo>
                <a:lnTo>
                  <a:pt x="198482" y="83875"/>
                </a:lnTo>
                <a:lnTo>
                  <a:pt x="233172" y="95250"/>
                </a:lnTo>
                <a:lnTo>
                  <a:pt x="234097" y="92456"/>
                </a:lnTo>
                <a:lnTo>
                  <a:pt x="228853" y="92456"/>
                </a:lnTo>
                <a:lnTo>
                  <a:pt x="217585" y="79769"/>
                </a:lnTo>
                <a:close/>
              </a:path>
              <a:path w="255270" h="115570">
                <a:moveTo>
                  <a:pt x="175259" y="8890"/>
                </a:moveTo>
                <a:lnTo>
                  <a:pt x="167004" y="16129"/>
                </a:lnTo>
                <a:lnTo>
                  <a:pt x="166624" y="22351"/>
                </a:lnTo>
                <a:lnTo>
                  <a:pt x="170306" y="26543"/>
                </a:lnTo>
                <a:lnTo>
                  <a:pt x="204475" y="65010"/>
                </a:lnTo>
                <a:lnTo>
                  <a:pt x="239395" y="76454"/>
                </a:lnTo>
                <a:lnTo>
                  <a:pt x="233172" y="95250"/>
                </a:lnTo>
                <a:lnTo>
                  <a:pt x="240041" y="95250"/>
                </a:lnTo>
                <a:lnTo>
                  <a:pt x="254888" y="92075"/>
                </a:lnTo>
                <a:lnTo>
                  <a:pt x="185166" y="13335"/>
                </a:lnTo>
                <a:lnTo>
                  <a:pt x="181482" y="9271"/>
                </a:lnTo>
                <a:lnTo>
                  <a:pt x="175259" y="8890"/>
                </a:lnTo>
                <a:close/>
              </a:path>
              <a:path w="255270" h="115570">
                <a:moveTo>
                  <a:pt x="234187" y="76200"/>
                </a:moveTo>
                <a:lnTo>
                  <a:pt x="217585" y="79769"/>
                </a:lnTo>
                <a:lnTo>
                  <a:pt x="228853" y="92456"/>
                </a:lnTo>
                <a:lnTo>
                  <a:pt x="234187" y="76200"/>
                </a:lnTo>
                <a:close/>
              </a:path>
              <a:path w="255270" h="115570">
                <a:moveTo>
                  <a:pt x="238619" y="76200"/>
                </a:moveTo>
                <a:lnTo>
                  <a:pt x="234187" y="76200"/>
                </a:lnTo>
                <a:lnTo>
                  <a:pt x="228853" y="92456"/>
                </a:lnTo>
                <a:lnTo>
                  <a:pt x="234097" y="92456"/>
                </a:lnTo>
                <a:lnTo>
                  <a:pt x="239395" y="76454"/>
                </a:lnTo>
                <a:lnTo>
                  <a:pt x="238619" y="76200"/>
                </a:lnTo>
                <a:close/>
              </a:path>
              <a:path w="255270" h="115570">
                <a:moveTo>
                  <a:pt x="6096" y="0"/>
                </a:moveTo>
                <a:lnTo>
                  <a:pt x="0" y="18796"/>
                </a:lnTo>
                <a:lnTo>
                  <a:pt x="198482" y="83875"/>
                </a:lnTo>
                <a:lnTo>
                  <a:pt x="217585" y="79769"/>
                </a:lnTo>
                <a:lnTo>
                  <a:pt x="204475" y="65010"/>
                </a:lnTo>
                <a:lnTo>
                  <a:pt x="6096" y="0"/>
                </a:lnTo>
                <a:close/>
              </a:path>
              <a:path w="255270" h="115570">
                <a:moveTo>
                  <a:pt x="204475" y="65010"/>
                </a:moveTo>
                <a:lnTo>
                  <a:pt x="217585" y="79769"/>
                </a:lnTo>
                <a:lnTo>
                  <a:pt x="234187" y="76200"/>
                </a:lnTo>
                <a:lnTo>
                  <a:pt x="238619" y="76200"/>
                </a:lnTo>
                <a:lnTo>
                  <a:pt x="204475" y="6501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4EB230-A157-4FE6-971A-4627F31641B4}"/>
              </a:ext>
            </a:extLst>
          </p:cNvPr>
          <p:cNvSpPr/>
          <p:nvPr/>
        </p:nvSpPr>
        <p:spPr>
          <a:xfrm>
            <a:off x="8581249" y="3839189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59" h="563879">
                <a:moveTo>
                  <a:pt x="360425" y="0"/>
                </a:moveTo>
                <a:lnTo>
                  <a:pt x="307175" y="3057"/>
                </a:lnTo>
                <a:lnTo>
                  <a:pt x="256348" y="11937"/>
                </a:lnTo>
                <a:lnTo>
                  <a:pt x="208500" y="26205"/>
                </a:lnTo>
                <a:lnTo>
                  <a:pt x="164191" y="45424"/>
                </a:lnTo>
                <a:lnTo>
                  <a:pt x="123979" y="69158"/>
                </a:lnTo>
                <a:lnTo>
                  <a:pt x="88422" y="96970"/>
                </a:lnTo>
                <a:lnTo>
                  <a:pt x="58079" y="128424"/>
                </a:lnTo>
                <a:lnTo>
                  <a:pt x="33506" y="163085"/>
                </a:lnTo>
                <a:lnTo>
                  <a:pt x="15264" y="200515"/>
                </a:lnTo>
                <a:lnTo>
                  <a:pt x="3909" y="240279"/>
                </a:lnTo>
                <a:lnTo>
                  <a:pt x="0" y="281939"/>
                </a:lnTo>
                <a:lnTo>
                  <a:pt x="3909" y="323600"/>
                </a:lnTo>
                <a:lnTo>
                  <a:pt x="15264" y="363364"/>
                </a:lnTo>
                <a:lnTo>
                  <a:pt x="33506" y="400794"/>
                </a:lnTo>
                <a:lnTo>
                  <a:pt x="58079" y="435455"/>
                </a:lnTo>
                <a:lnTo>
                  <a:pt x="88422" y="466909"/>
                </a:lnTo>
                <a:lnTo>
                  <a:pt x="123979" y="494721"/>
                </a:lnTo>
                <a:lnTo>
                  <a:pt x="164191" y="518455"/>
                </a:lnTo>
                <a:lnTo>
                  <a:pt x="208500" y="537674"/>
                </a:lnTo>
                <a:lnTo>
                  <a:pt x="256348" y="551942"/>
                </a:lnTo>
                <a:lnTo>
                  <a:pt x="307175" y="560822"/>
                </a:lnTo>
                <a:lnTo>
                  <a:pt x="360425" y="563880"/>
                </a:lnTo>
                <a:lnTo>
                  <a:pt x="413676" y="560822"/>
                </a:lnTo>
                <a:lnTo>
                  <a:pt x="464503" y="551942"/>
                </a:lnTo>
                <a:lnTo>
                  <a:pt x="512351" y="537674"/>
                </a:lnTo>
                <a:lnTo>
                  <a:pt x="556660" y="518455"/>
                </a:lnTo>
                <a:lnTo>
                  <a:pt x="596872" y="494721"/>
                </a:lnTo>
                <a:lnTo>
                  <a:pt x="632429" y="466909"/>
                </a:lnTo>
                <a:lnTo>
                  <a:pt x="662772" y="435455"/>
                </a:lnTo>
                <a:lnTo>
                  <a:pt x="687345" y="400794"/>
                </a:lnTo>
                <a:lnTo>
                  <a:pt x="705587" y="363364"/>
                </a:lnTo>
                <a:lnTo>
                  <a:pt x="716942" y="323600"/>
                </a:lnTo>
                <a:lnTo>
                  <a:pt x="720851" y="281939"/>
                </a:lnTo>
                <a:lnTo>
                  <a:pt x="716942" y="240279"/>
                </a:lnTo>
                <a:lnTo>
                  <a:pt x="705587" y="200515"/>
                </a:lnTo>
                <a:lnTo>
                  <a:pt x="687345" y="163085"/>
                </a:lnTo>
                <a:lnTo>
                  <a:pt x="662772" y="128424"/>
                </a:lnTo>
                <a:lnTo>
                  <a:pt x="632429" y="96970"/>
                </a:lnTo>
                <a:lnTo>
                  <a:pt x="596872" y="69158"/>
                </a:lnTo>
                <a:lnTo>
                  <a:pt x="556660" y="45424"/>
                </a:lnTo>
                <a:lnTo>
                  <a:pt x="512351" y="26205"/>
                </a:lnTo>
                <a:lnTo>
                  <a:pt x="464503" y="11937"/>
                </a:lnTo>
                <a:lnTo>
                  <a:pt x="413676" y="3057"/>
                </a:lnTo>
                <a:lnTo>
                  <a:pt x="3604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867963C9-3F67-4537-B85B-005A649091BA}"/>
              </a:ext>
            </a:extLst>
          </p:cNvPr>
          <p:cNvSpPr/>
          <p:nvPr/>
        </p:nvSpPr>
        <p:spPr>
          <a:xfrm>
            <a:off x="8581249" y="3839189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59" h="563879">
                <a:moveTo>
                  <a:pt x="0" y="281939"/>
                </a:moveTo>
                <a:lnTo>
                  <a:pt x="3909" y="240279"/>
                </a:lnTo>
                <a:lnTo>
                  <a:pt x="15264" y="200515"/>
                </a:lnTo>
                <a:lnTo>
                  <a:pt x="33506" y="163085"/>
                </a:lnTo>
                <a:lnTo>
                  <a:pt x="58079" y="128424"/>
                </a:lnTo>
                <a:lnTo>
                  <a:pt x="88422" y="96970"/>
                </a:lnTo>
                <a:lnTo>
                  <a:pt x="123979" y="69158"/>
                </a:lnTo>
                <a:lnTo>
                  <a:pt x="164191" y="45424"/>
                </a:lnTo>
                <a:lnTo>
                  <a:pt x="208500" y="26205"/>
                </a:lnTo>
                <a:lnTo>
                  <a:pt x="256348" y="11937"/>
                </a:lnTo>
                <a:lnTo>
                  <a:pt x="307175" y="3057"/>
                </a:lnTo>
                <a:lnTo>
                  <a:pt x="360425" y="0"/>
                </a:lnTo>
                <a:lnTo>
                  <a:pt x="413676" y="3057"/>
                </a:lnTo>
                <a:lnTo>
                  <a:pt x="464503" y="11937"/>
                </a:lnTo>
                <a:lnTo>
                  <a:pt x="512351" y="26205"/>
                </a:lnTo>
                <a:lnTo>
                  <a:pt x="556660" y="45424"/>
                </a:lnTo>
                <a:lnTo>
                  <a:pt x="596872" y="69158"/>
                </a:lnTo>
                <a:lnTo>
                  <a:pt x="632429" y="96970"/>
                </a:lnTo>
                <a:lnTo>
                  <a:pt x="662772" y="128424"/>
                </a:lnTo>
                <a:lnTo>
                  <a:pt x="687345" y="163085"/>
                </a:lnTo>
                <a:lnTo>
                  <a:pt x="705587" y="200515"/>
                </a:lnTo>
                <a:lnTo>
                  <a:pt x="716942" y="240279"/>
                </a:lnTo>
                <a:lnTo>
                  <a:pt x="720851" y="281939"/>
                </a:lnTo>
                <a:lnTo>
                  <a:pt x="716942" y="323600"/>
                </a:lnTo>
                <a:lnTo>
                  <a:pt x="705587" y="363364"/>
                </a:lnTo>
                <a:lnTo>
                  <a:pt x="687345" y="400794"/>
                </a:lnTo>
                <a:lnTo>
                  <a:pt x="662772" y="435455"/>
                </a:lnTo>
                <a:lnTo>
                  <a:pt x="632429" y="466909"/>
                </a:lnTo>
                <a:lnTo>
                  <a:pt x="596872" y="494721"/>
                </a:lnTo>
                <a:lnTo>
                  <a:pt x="556660" y="518455"/>
                </a:lnTo>
                <a:lnTo>
                  <a:pt x="512351" y="537674"/>
                </a:lnTo>
                <a:lnTo>
                  <a:pt x="464503" y="551942"/>
                </a:lnTo>
                <a:lnTo>
                  <a:pt x="413676" y="560822"/>
                </a:lnTo>
                <a:lnTo>
                  <a:pt x="360425" y="563880"/>
                </a:lnTo>
                <a:lnTo>
                  <a:pt x="307175" y="560822"/>
                </a:lnTo>
                <a:lnTo>
                  <a:pt x="256348" y="551942"/>
                </a:lnTo>
                <a:lnTo>
                  <a:pt x="208500" y="537674"/>
                </a:lnTo>
                <a:lnTo>
                  <a:pt x="164191" y="518455"/>
                </a:lnTo>
                <a:lnTo>
                  <a:pt x="123979" y="494721"/>
                </a:lnTo>
                <a:lnTo>
                  <a:pt x="88422" y="466909"/>
                </a:lnTo>
                <a:lnTo>
                  <a:pt x="58079" y="435455"/>
                </a:lnTo>
                <a:lnTo>
                  <a:pt x="33506" y="400794"/>
                </a:lnTo>
                <a:lnTo>
                  <a:pt x="15264" y="363364"/>
                </a:lnTo>
                <a:lnTo>
                  <a:pt x="3909" y="323600"/>
                </a:lnTo>
                <a:lnTo>
                  <a:pt x="0" y="28193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0">
            <a:extLst>
              <a:ext uri="{FF2B5EF4-FFF2-40B4-BE49-F238E27FC236}">
                <a16:creationId xmlns:a16="http://schemas.microsoft.com/office/drawing/2014/main" id="{72CB9DC7-9BCC-4A18-A71E-BA0C65EBD2CF}"/>
              </a:ext>
            </a:extLst>
          </p:cNvPr>
          <p:cNvSpPr txBox="1"/>
          <p:nvPr/>
        </p:nvSpPr>
        <p:spPr>
          <a:xfrm>
            <a:off x="8811881" y="3918944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Georgia"/>
                <a:cs typeface="Georgia"/>
              </a:rPr>
              <a:t>3</a:t>
            </a:r>
          </a:p>
        </p:txBody>
      </p:sp>
      <p:sp>
        <p:nvSpPr>
          <p:cNvPr id="33" name="object 11">
            <a:extLst>
              <a:ext uri="{FF2B5EF4-FFF2-40B4-BE49-F238E27FC236}">
                <a16:creationId xmlns:a16="http://schemas.microsoft.com/office/drawing/2014/main" id="{9EAC1B80-AADA-4F1B-9F10-7FDA262FF075}"/>
              </a:ext>
            </a:extLst>
          </p:cNvPr>
          <p:cNvSpPr/>
          <p:nvPr/>
        </p:nvSpPr>
        <p:spPr>
          <a:xfrm>
            <a:off x="8940914" y="4599665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59" h="563879">
                <a:moveTo>
                  <a:pt x="0" y="281940"/>
                </a:moveTo>
                <a:lnTo>
                  <a:pt x="3909" y="240279"/>
                </a:lnTo>
                <a:lnTo>
                  <a:pt x="15264" y="200515"/>
                </a:lnTo>
                <a:lnTo>
                  <a:pt x="33506" y="163085"/>
                </a:lnTo>
                <a:lnTo>
                  <a:pt x="58079" y="128424"/>
                </a:lnTo>
                <a:lnTo>
                  <a:pt x="88422" y="96970"/>
                </a:lnTo>
                <a:lnTo>
                  <a:pt x="123979" y="69158"/>
                </a:lnTo>
                <a:lnTo>
                  <a:pt x="164191" y="45424"/>
                </a:lnTo>
                <a:lnTo>
                  <a:pt x="208500" y="26205"/>
                </a:lnTo>
                <a:lnTo>
                  <a:pt x="256348" y="11937"/>
                </a:lnTo>
                <a:lnTo>
                  <a:pt x="307175" y="3057"/>
                </a:lnTo>
                <a:lnTo>
                  <a:pt x="360426" y="0"/>
                </a:lnTo>
                <a:lnTo>
                  <a:pt x="413676" y="3057"/>
                </a:lnTo>
                <a:lnTo>
                  <a:pt x="464503" y="11937"/>
                </a:lnTo>
                <a:lnTo>
                  <a:pt x="512351" y="26205"/>
                </a:lnTo>
                <a:lnTo>
                  <a:pt x="556660" y="45424"/>
                </a:lnTo>
                <a:lnTo>
                  <a:pt x="596872" y="69158"/>
                </a:lnTo>
                <a:lnTo>
                  <a:pt x="632429" y="96970"/>
                </a:lnTo>
                <a:lnTo>
                  <a:pt x="662772" y="128424"/>
                </a:lnTo>
                <a:lnTo>
                  <a:pt x="687345" y="163085"/>
                </a:lnTo>
                <a:lnTo>
                  <a:pt x="705587" y="200515"/>
                </a:lnTo>
                <a:lnTo>
                  <a:pt x="716942" y="240279"/>
                </a:lnTo>
                <a:lnTo>
                  <a:pt x="720852" y="281940"/>
                </a:lnTo>
                <a:lnTo>
                  <a:pt x="716942" y="323600"/>
                </a:lnTo>
                <a:lnTo>
                  <a:pt x="705587" y="363364"/>
                </a:lnTo>
                <a:lnTo>
                  <a:pt x="687345" y="400794"/>
                </a:lnTo>
                <a:lnTo>
                  <a:pt x="662772" y="435455"/>
                </a:lnTo>
                <a:lnTo>
                  <a:pt x="632429" y="466909"/>
                </a:lnTo>
                <a:lnTo>
                  <a:pt x="596872" y="494721"/>
                </a:lnTo>
                <a:lnTo>
                  <a:pt x="556660" y="518455"/>
                </a:lnTo>
                <a:lnTo>
                  <a:pt x="512351" y="537674"/>
                </a:lnTo>
                <a:lnTo>
                  <a:pt x="464503" y="551942"/>
                </a:lnTo>
                <a:lnTo>
                  <a:pt x="413676" y="560822"/>
                </a:lnTo>
                <a:lnTo>
                  <a:pt x="360426" y="563880"/>
                </a:lnTo>
                <a:lnTo>
                  <a:pt x="307175" y="560822"/>
                </a:lnTo>
                <a:lnTo>
                  <a:pt x="256348" y="551942"/>
                </a:lnTo>
                <a:lnTo>
                  <a:pt x="208500" y="537674"/>
                </a:lnTo>
                <a:lnTo>
                  <a:pt x="164191" y="518455"/>
                </a:lnTo>
                <a:lnTo>
                  <a:pt x="123979" y="494721"/>
                </a:lnTo>
                <a:lnTo>
                  <a:pt x="88422" y="466909"/>
                </a:lnTo>
                <a:lnTo>
                  <a:pt x="58079" y="435455"/>
                </a:lnTo>
                <a:lnTo>
                  <a:pt x="33506" y="400794"/>
                </a:lnTo>
                <a:lnTo>
                  <a:pt x="15264" y="363364"/>
                </a:lnTo>
                <a:lnTo>
                  <a:pt x="3909" y="323600"/>
                </a:lnTo>
                <a:lnTo>
                  <a:pt x="0" y="28194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2">
            <a:extLst>
              <a:ext uri="{FF2B5EF4-FFF2-40B4-BE49-F238E27FC236}">
                <a16:creationId xmlns:a16="http://schemas.microsoft.com/office/drawing/2014/main" id="{9702D305-BD65-4DBE-8A75-B5E5E9A337D0}"/>
              </a:ext>
            </a:extLst>
          </p:cNvPr>
          <p:cNvSpPr txBox="1"/>
          <p:nvPr/>
        </p:nvSpPr>
        <p:spPr>
          <a:xfrm>
            <a:off x="9172181" y="4679167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latin typeface="Georgia"/>
                <a:cs typeface="Georgia"/>
              </a:rPr>
              <a:t>5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35" name="object 13">
            <a:extLst>
              <a:ext uri="{FF2B5EF4-FFF2-40B4-BE49-F238E27FC236}">
                <a16:creationId xmlns:a16="http://schemas.microsoft.com/office/drawing/2014/main" id="{A081AE70-1C1B-4233-B7B0-87FFE0769249}"/>
              </a:ext>
            </a:extLst>
          </p:cNvPr>
          <p:cNvSpPr/>
          <p:nvPr/>
        </p:nvSpPr>
        <p:spPr>
          <a:xfrm>
            <a:off x="8936215" y="4394305"/>
            <a:ext cx="365125" cy="208279"/>
          </a:xfrm>
          <a:custGeom>
            <a:avLst/>
            <a:gdLst/>
            <a:ahLst/>
            <a:cxnLst/>
            <a:rect l="l" t="t" r="r" b="b"/>
            <a:pathLst>
              <a:path w="365125" h="208279">
                <a:moveTo>
                  <a:pt x="310942" y="186523"/>
                </a:moveTo>
                <a:lnTo>
                  <a:pt x="253745" y="188213"/>
                </a:lnTo>
                <a:lnTo>
                  <a:pt x="249428" y="192785"/>
                </a:lnTo>
                <a:lnTo>
                  <a:pt x="249682" y="198246"/>
                </a:lnTo>
                <a:lnTo>
                  <a:pt x="249809" y="203707"/>
                </a:lnTo>
                <a:lnTo>
                  <a:pt x="254381" y="208025"/>
                </a:lnTo>
                <a:lnTo>
                  <a:pt x="364997" y="204723"/>
                </a:lnTo>
                <a:lnTo>
                  <a:pt x="364536" y="203961"/>
                </a:lnTo>
                <a:lnTo>
                  <a:pt x="343027" y="203961"/>
                </a:lnTo>
                <a:lnTo>
                  <a:pt x="310942" y="186523"/>
                </a:lnTo>
                <a:close/>
              </a:path>
              <a:path w="365125" h="208279">
                <a:moveTo>
                  <a:pt x="330446" y="185934"/>
                </a:moveTo>
                <a:lnTo>
                  <a:pt x="310942" y="186523"/>
                </a:lnTo>
                <a:lnTo>
                  <a:pt x="343027" y="203961"/>
                </a:lnTo>
                <a:lnTo>
                  <a:pt x="344947" y="200405"/>
                </a:lnTo>
                <a:lnTo>
                  <a:pt x="339216" y="200405"/>
                </a:lnTo>
                <a:lnTo>
                  <a:pt x="330446" y="185934"/>
                </a:lnTo>
                <a:close/>
              </a:path>
              <a:path w="365125" h="208279">
                <a:moveTo>
                  <a:pt x="301625" y="108584"/>
                </a:moveTo>
                <a:lnTo>
                  <a:pt x="292227" y="114172"/>
                </a:lnTo>
                <a:lnTo>
                  <a:pt x="290703" y="120268"/>
                </a:lnTo>
                <a:lnTo>
                  <a:pt x="293496" y="124967"/>
                </a:lnTo>
                <a:lnTo>
                  <a:pt x="320207" y="169041"/>
                </a:lnTo>
                <a:lnTo>
                  <a:pt x="352425" y="186562"/>
                </a:lnTo>
                <a:lnTo>
                  <a:pt x="343027" y="203961"/>
                </a:lnTo>
                <a:lnTo>
                  <a:pt x="364536" y="203961"/>
                </a:lnTo>
                <a:lnTo>
                  <a:pt x="310514" y="114680"/>
                </a:lnTo>
                <a:lnTo>
                  <a:pt x="307593" y="109981"/>
                </a:lnTo>
                <a:lnTo>
                  <a:pt x="301625" y="108584"/>
                </a:lnTo>
                <a:close/>
              </a:path>
              <a:path w="365125" h="208279">
                <a:moveTo>
                  <a:pt x="347471" y="185419"/>
                </a:moveTo>
                <a:lnTo>
                  <a:pt x="330446" y="185934"/>
                </a:lnTo>
                <a:lnTo>
                  <a:pt x="339216" y="200405"/>
                </a:lnTo>
                <a:lnTo>
                  <a:pt x="347471" y="185419"/>
                </a:lnTo>
                <a:close/>
              </a:path>
              <a:path w="365125" h="208279">
                <a:moveTo>
                  <a:pt x="350323" y="185419"/>
                </a:moveTo>
                <a:lnTo>
                  <a:pt x="347471" y="185419"/>
                </a:lnTo>
                <a:lnTo>
                  <a:pt x="339216" y="200405"/>
                </a:lnTo>
                <a:lnTo>
                  <a:pt x="344947" y="200405"/>
                </a:lnTo>
                <a:lnTo>
                  <a:pt x="352425" y="186562"/>
                </a:lnTo>
                <a:lnTo>
                  <a:pt x="350323" y="185419"/>
                </a:lnTo>
                <a:close/>
              </a:path>
              <a:path w="365125" h="208279">
                <a:moveTo>
                  <a:pt x="9398" y="0"/>
                </a:moveTo>
                <a:lnTo>
                  <a:pt x="0" y="17525"/>
                </a:lnTo>
                <a:lnTo>
                  <a:pt x="310942" y="186523"/>
                </a:lnTo>
                <a:lnTo>
                  <a:pt x="330446" y="185934"/>
                </a:lnTo>
                <a:lnTo>
                  <a:pt x="320207" y="169041"/>
                </a:lnTo>
                <a:lnTo>
                  <a:pt x="9398" y="0"/>
                </a:lnTo>
                <a:close/>
              </a:path>
              <a:path w="365125" h="208279">
                <a:moveTo>
                  <a:pt x="320207" y="169041"/>
                </a:moveTo>
                <a:lnTo>
                  <a:pt x="330446" y="185934"/>
                </a:lnTo>
                <a:lnTo>
                  <a:pt x="347471" y="185419"/>
                </a:lnTo>
                <a:lnTo>
                  <a:pt x="350323" y="185419"/>
                </a:lnTo>
                <a:lnTo>
                  <a:pt x="320207" y="169041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B5B3186B-AA17-40AC-93F3-4D5386794E1F}"/>
              </a:ext>
            </a:extLst>
          </p:cNvPr>
          <p:cNvSpPr/>
          <p:nvPr/>
        </p:nvSpPr>
        <p:spPr>
          <a:xfrm>
            <a:off x="10103726" y="3840712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59" h="563879">
                <a:moveTo>
                  <a:pt x="360425" y="0"/>
                </a:moveTo>
                <a:lnTo>
                  <a:pt x="307175" y="3057"/>
                </a:lnTo>
                <a:lnTo>
                  <a:pt x="256348" y="11937"/>
                </a:lnTo>
                <a:lnTo>
                  <a:pt x="208500" y="26205"/>
                </a:lnTo>
                <a:lnTo>
                  <a:pt x="164191" y="45424"/>
                </a:lnTo>
                <a:lnTo>
                  <a:pt x="123979" y="69158"/>
                </a:lnTo>
                <a:lnTo>
                  <a:pt x="88422" y="96970"/>
                </a:lnTo>
                <a:lnTo>
                  <a:pt x="58079" y="128424"/>
                </a:lnTo>
                <a:lnTo>
                  <a:pt x="33506" y="163085"/>
                </a:lnTo>
                <a:lnTo>
                  <a:pt x="15264" y="200515"/>
                </a:lnTo>
                <a:lnTo>
                  <a:pt x="3909" y="240279"/>
                </a:lnTo>
                <a:lnTo>
                  <a:pt x="0" y="281939"/>
                </a:lnTo>
                <a:lnTo>
                  <a:pt x="3909" y="323600"/>
                </a:lnTo>
                <a:lnTo>
                  <a:pt x="15264" y="363364"/>
                </a:lnTo>
                <a:lnTo>
                  <a:pt x="33506" y="400794"/>
                </a:lnTo>
                <a:lnTo>
                  <a:pt x="58079" y="435455"/>
                </a:lnTo>
                <a:lnTo>
                  <a:pt x="88422" y="466909"/>
                </a:lnTo>
                <a:lnTo>
                  <a:pt x="123979" y="494721"/>
                </a:lnTo>
                <a:lnTo>
                  <a:pt x="164191" y="518455"/>
                </a:lnTo>
                <a:lnTo>
                  <a:pt x="208500" y="537674"/>
                </a:lnTo>
                <a:lnTo>
                  <a:pt x="256348" y="551942"/>
                </a:lnTo>
                <a:lnTo>
                  <a:pt x="307175" y="560822"/>
                </a:lnTo>
                <a:lnTo>
                  <a:pt x="360425" y="563880"/>
                </a:lnTo>
                <a:lnTo>
                  <a:pt x="413676" y="560822"/>
                </a:lnTo>
                <a:lnTo>
                  <a:pt x="464503" y="551942"/>
                </a:lnTo>
                <a:lnTo>
                  <a:pt x="512351" y="537674"/>
                </a:lnTo>
                <a:lnTo>
                  <a:pt x="556660" y="518455"/>
                </a:lnTo>
                <a:lnTo>
                  <a:pt x="596872" y="494721"/>
                </a:lnTo>
                <a:lnTo>
                  <a:pt x="632429" y="466909"/>
                </a:lnTo>
                <a:lnTo>
                  <a:pt x="662772" y="435455"/>
                </a:lnTo>
                <a:lnTo>
                  <a:pt x="687345" y="400794"/>
                </a:lnTo>
                <a:lnTo>
                  <a:pt x="705587" y="363364"/>
                </a:lnTo>
                <a:lnTo>
                  <a:pt x="716942" y="323600"/>
                </a:lnTo>
                <a:lnTo>
                  <a:pt x="720851" y="281939"/>
                </a:lnTo>
                <a:lnTo>
                  <a:pt x="716942" y="240279"/>
                </a:lnTo>
                <a:lnTo>
                  <a:pt x="705587" y="200515"/>
                </a:lnTo>
                <a:lnTo>
                  <a:pt x="687345" y="163085"/>
                </a:lnTo>
                <a:lnTo>
                  <a:pt x="662772" y="128424"/>
                </a:lnTo>
                <a:lnTo>
                  <a:pt x="632429" y="96970"/>
                </a:lnTo>
                <a:lnTo>
                  <a:pt x="596872" y="69158"/>
                </a:lnTo>
                <a:lnTo>
                  <a:pt x="556660" y="45424"/>
                </a:lnTo>
                <a:lnTo>
                  <a:pt x="512351" y="26205"/>
                </a:lnTo>
                <a:lnTo>
                  <a:pt x="464503" y="11937"/>
                </a:lnTo>
                <a:lnTo>
                  <a:pt x="413676" y="3057"/>
                </a:lnTo>
                <a:lnTo>
                  <a:pt x="3604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73202C4E-31F7-4F57-9468-71A393C1872D}"/>
              </a:ext>
            </a:extLst>
          </p:cNvPr>
          <p:cNvSpPr/>
          <p:nvPr/>
        </p:nvSpPr>
        <p:spPr>
          <a:xfrm>
            <a:off x="10103726" y="3840712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59" h="563879">
                <a:moveTo>
                  <a:pt x="0" y="281939"/>
                </a:moveTo>
                <a:lnTo>
                  <a:pt x="3909" y="240279"/>
                </a:lnTo>
                <a:lnTo>
                  <a:pt x="15264" y="200515"/>
                </a:lnTo>
                <a:lnTo>
                  <a:pt x="33506" y="163085"/>
                </a:lnTo>
                <a:lnTo>
                  <a:pt x="58079" y="128424"/>
                </a:lnTo>
                <a:lnTo>
                  <a:pt x="88422" y="96970"/>
                </a:lnTo>
                <a:lnTo>
                  <a:pt x="123979" y="69158"/>
                </a:lnTo>
                <a:lnTo>
                  <a:pt x="164191" y="45424"/>
                </a:lnTo>
                <a:lnTo>
                  <a:pt x="208500" y="26205"/>
                </a:lnTo>
                <a:lnTo>
                  <a:pt x="256348" y="11937"/>
                </a:lnTo>
                <a:lnTo>
                  <a:pt x="307175" y="3057"/>
                </a:lnTo>
                <a:lnTo>
                  <a:pt x="360425" y="0"/>
                </a:lnTo>
                <a:lnTo>
                  <a:pt x="413676" y="3057"/>
                </a:lnTo>
                <a:lnTo>
                  <a:pt x="464503" y="11937"/>
                </a:lnTo>
                <a:lnTo>
                  <a:pt x="512351" y="26205"/>
                </a:lnTo>
                <a:lnTo>
                  <a:pt x="556660" y="45424"/>
                </a:lnTo>
                <a:lnTo>
                  <a:pt x="596872" y="69158"/>
                </a:lnTo>
                <a:lnTo>
                  <a:pt x="632429" y="96970"/>
                </a:lnTo>
                <a:lnTo>
                  <a:pt x="662772" y="128424"/>
                </a:lnTo>
                <a:lnTo>
                  <a:pt x="687345" y="163085"/>
                </a:lnTo>
                <a:lnTo>
                  <a:pt x="705587" y="200515"/>
                </a:lnTo>
                <a:lnTo>
                  <a:pt x="716942" y="240279"/>
                </a:lnTo>
                <a:lnTo>
                  <a:pt x="720851" y="281939"/>
                </a:lnTo>
                <a:lnTo>
                  <a:pt x="716942" y="323600"/>
                </a:lnTo>
                <a:lnTo>
                  <a:pt x="705587" y="363364"/>
                </a:lnTo>
                <a:lnTo>
                  <a:pt x="687345" y="400794"/>
                </a:lnTo>
                <a:lnTo>
                  <a:pt x="662772" y="435455"/>
                </a:lnTo>
                <a:lnTo>
                  <a:pt x="632429" y="466909"/>
                </a:lnTo>
                <a:lnTo>
                  <a:pt x="596872" y="494721"/>
                </a:lnTo>
                <a:lnTo>
                  <a:pt x="556660" y="518455"/>
                </a:lnTo>
                <a:lnTo>
                  <a:pt x="512351" y="537674"/>
                </a:lnTo>
                <a:lnTo>
                  <a:pt x="464503" y="551942"/>
                </a:lnTo>
                <a:lnTo>
                  <a:pt x="413676" y="560822"/>
                </a:lnTo>
                <a:lnTo>
                  <a:pt x="360425" y="563880"/>
                </a:lnTo>
                <a:lnTo>
                  <a:pt x="307175" y="560822"/>
                </a:lnTo>
                <a:lnTo>
                  <a:pt x="256348" y="551942"/>
                </a:lnTo>
                <a:lnTo>
                  <a:pt x="208500" y="537674"/>
                </a:lnTo>
                <a:lnTo>
                  <a:pt x="164191" y="518455"/>
                </a:lnTo>
                <a:lnTo>
                  <a:pt x="123979" y="494721"/>
                </a:lnTo>
                <a:lnTo>
                  <a:pt x="88422" y="466909"/>
                </a:lnTo>
                <a:lnTo>
                  <a:pt x="58079" y="435455"/>
                </a:lnTo>
                <a:lnTo>
                  <a:pt x="33506" y="400794"/>
                </a:lnTo>
                <a:lnTo>
                  <a:pt x="15264" y="363364"/>
                </a:lnTo>
                <a:lnTo>
                  <a:pt x="3909" y="323600"/>
                </a:lnTo>
                <a:lnTo>
                  <a:pt x="0" y="28193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6">
            <a:extLst>
              <a:ext uri="{FF2B5EF4-FFF2-40B4-BE49-F238E27FC236}">
                <a16:creationId xmlns:a16="http://schemas.microsoft.com/office/drawing/2014/main" id="{D4BA19B8-CABA-42A2-8C25-0E34DA21A4A8}"/>
              </a:ext>
            </a:extLst>
          </p:cNvPr>
          <p:cNvSpPr txBox="1"/>
          <p:nvPr/>
        </p:nvSpPr>
        <p:spPr>
          <a:xfrm>
            <a:off x="10334739" y="3919275"/>
            <a:ext cx="1949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Georgia"/>
                <a:cs typeface="Georgia"/>
              </a:rPr>
              <a:t>2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39" name="object 17">
            <a:extLst>
              <a:ext uri="{FF2B5EF4-FFF2-40B4-BE49-F238E27FC236}">
                <a16:creationId xmlns:a16="http://schemas.microsoft.com/office/drawing/2014/main" id="{A1D0FF48-E51E-4E3E-A4EC-355C42A8F809}"/>
              </a:ext>
            </a:extLst>
          </p:cNvPr>
          <p:cNvSpPr/>
          <p:nvPr/>
        </p:nvSpPr>
        <p:spPr>
          <a:xfrm>
            <a:off x="10260697" y="4397608"/>
            <a:ext cx="210820" cy="210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8">
            <a:extLst>
              <a:ext uri="{FF2B5EF4-FFF2-40B4-BE49-F238E27FC236}">
                <a16:creationId xmlns:a16="http://schemas.microsoft.com/office/drawing/2014/main" id="{5D14E4CB-15BD-41D2-98A6-02F1E961F471}"/>
              </a:ext>
            </a:extLst>
          </p:cNvPr>
          <p:cNvSpPr/>
          <p:nvPr/>
        </p:nvSpPr>
        <p:spPr>
          <a:xfrm>
            <a:off x="10712818" y="4313787"/>
            <a:ext cx="471170" cy="286385"/>
          </a:xfrm>
          <a:custGeom>
            <a:avLst/>
            <a:gdLst/>
            <a:ahLst/>
            <a:cxnLst/>
            <a:rect l="l" t="t" r="r" b="b"/>
            <a:pathLst>
              <a:path w="471170" h="286385">
                <a:moveTo>
                  <a:pt x="360425" y="265302"/>
                </a:moveTo>
                <a:lnTo>
                  <a:pt x="355980" y="269748"/>
                </a:lnTo>
                <a:lnTo>
                  <a:pt x="355853" y="280669"/>
                </a:lnTo>
                <a:lnTo>
                  <a:pt x="360172" y="285114"/>
                </a:lnTo>
                <a:lnTo>
                  <a:pt x="365759" y="285242"/>
                </a:lnTo>
                <a:lnTo>
                  <a:pt x="470915" y="286257"/>
                </a:lnTo>
                <a:lnTo>
                  <a:pt x="470002" y="284606"/>
                </a:lnTo>
                <a:lnTo>
                  <a:pt x="448944" y="284606"/>
                </a:lnTo>
                <a:lnTo>
                  <a:pt x="417518" y="265875"/>
                </a:lnTo>
                <a:lnTo>
                  <a:pt x="365886" y="265430"/>
                </a:lnTo>
                <a:lnTo>
                  <a:pt x="360425" y="265302"/>
                </a:lnTo>
                <a:close/>
              </a:path>
              <a:path w="471170" h="286385">
                <a:moveTo>
                  <a:pt x="417518" y="265875"/>
                </a:moveTo>
                <a:lnTo>
                  <a:pt x="448944" y="284606"/>
                </a:lnTo>
                <a:lnTo>
                  <a:pt x="451143" y="280924"/>
                </a:lnTo>
                <a:lnTo>
                  <a:pt x="445388" y="280924"/>
                </a:lnTo>
                <a:lnTo>
                  <a:pt x="437142" y="266045"/>
                </a:lnTo>
                <a:lnTo>
                  <a:pt x="417518" y="265875"/>
                </a:lnTo>
                <a:close/>
              </a:path>
              <a:path w="471170" h="286385">
                <a:moveTo>
                  <a:pt x="411352" y="187578"/>
                </a:moveTo>
                <a:lnTo>
                  <a:pt x="401700" y="192912"/>
                </a:lnTo>
                <a:lnTo>
                  <a:pt x="400050" y="199008"/>
                </a:lnTo>
                <a:lnTo>
                  <a:pt x="402589" y="203707"/>
                </a:lnTo>
                <a:lnTo>
                  <a:pt x="427584" y="248801"/>
                </a:lnTo>
                <a:lnTo>
                  <a:pt x="459104" y="267588"/>
                </a:lnTo>
                <a:lnTo>
                  <a:pt x="448944" y="284606"/>
                </a:lnTo>
                <a:lnTo>
                  <a:pt x="470002" y="284606"/>
                </a:lnTo>
                <a:lnTo>
                  <a:pt x="417322" y="189356"/>
                </a:lnTo>
                <a:lnTo>
                  <a:pt x="411352" y="187578"/>
                </a:lnTo>
                <a:close/>
              </a:path>
              <a:path w="471170" h="286385">
                <a:moveTo>
                  <a:pt x="437142" y="266045"/>
                </a:moveTo>
                <a:lnTo>
                  <a:pt x="445388" y="280924"/>
                </a:lnTo>
                <a:lnTo>
                  <a:pt x="454151" y="266192"/>
                </a:lnTo>
                <a:lnTo>
                  <a:pt x="437142" y="266045"/>
                </a:lnTo>
                <a:close/>
              </a:path>
              <a:path w="471170" h="286385">
                <a:moveTo>
                  <a:pt x="427584" y="248801"/>
                </a:moveTo>
                <a:lnTo>
                  <a:pt x="437142" y="266045"/>
                </a:lnTo>
                <a:lnTo>
                  <a:pt x="454151" y="266192"/>
                </a:lnTo>
                <a:lnTo>
                  <a:pt x="445388" y="280924"/>
                </a:lnTo>
                <a:lnTo>
                  <a:pt x="451143" y="280924"/>
                </a:lnTo>
                <a:lnTo>
                  <a:pt x="459104" y="267588"/>
                </a:lnTo>
                <a:lnTo>
                  <a:pt x="427584" y="248801"/>
                </a:lnTo>
                <a:close/>
              </a:path>
              <a:path w="471170" h="286385">
                <a:moveTo>
                  <a:pt x="10159" y="0"/>
                </a:moveTo>
                <a:lnTo>
                  <a:pt x="0" y="17018"/>
                </a:lnTo>
                <a:lnTo>
                  <a:pt x="417518" y="265875"/>
                </a:lnTo>
                <a:lnTo>
                  <a:pt x="437142" y="266045"/>
                </a:lnTo>
                <a:lnTo>
                  <a:pt x="427584" y="248801"/>
                </a:lnTo>
                <a:lnTo>
                  <a:pt x="10159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9">
            <a:extLst>
              <a:ext uri="{FF2B5EF4-FFF2-40B4-BE49-F238E27FC236}">
                <a16:creationId xmlns:a16="http://schemas.microsoft.com/office/drawing/2014/main" id="{167D917F-2894-459F-9ECA-291500D992EF}"/>
              </a:ext>
            </a:extLst>
          </p:cNvPr>
          <p:cNvSpPr/>
          <p:nvPr/>
        </p:nvSpPr>
        <p:spPr>
          <a:xfrm>
            <a:off x="10824578" y="4599665"/>
            <a:ext cx="719455" cy="563880"/>
          </a:xfrm>
          <a:custGeom>
            <a:avLst/>
            <a:gdLst/>
            <a:ahLst/>
            <a:cxnLst/>
            <a:rect l="l" t="t" r="r" b="b"/>
            <a:pathLst>
              <a:path w="719454" h="563879">
                <a:moveTo>
                  <a:pt x="0" y="281940"/>
                </a:moveTo>
                <a:lnTo>
                  <a:pt x="3899" y="240279"/>
                </a:lnTo>
                <a:lnTo>
                  <a:pt x="15228" y="200515"/>
                </a:lnTo>
                <a:lnTo>
                  <a:pt x="33429" y="163085"/>
                </a:lnTo>
                <a:lnTo>
                  <a:pt x="57946" y="128424"/>
                </a:lnTo>
                <a:lnTo>
                  <a:pt x="88222" y="96970"/>
                </a:lnTo>
                <a:lnTo>
                  <a:pt x="123701" y="69158"/>
                </a:lnTo>
                <a:lnTo>
                  <a:pt x="163827" y="45424"/>
                </a:lnTo>
                <a:lnTo>
                  <a:pt x="208042" y="26205"/>
                </a:lnTo>
                <a:lnTo>
                  <a:pt x="255791" y="11937"/>
                </a:lnTo>
                <a:lnTo>
                  <a:pt x="306517" y="3057"/>
                </a:lnTo>
                <a:lnTo>
                  <a:pt x="359664" y="0"/>
                </a:lnTo>
                <a:lnTo>
                  <a:pt x="412810" y="3057"/>
                </a:lnTo>
                <a:lnTo>
                  <a:pt x="463536" y="11937"/>
                </a:lnTo>
                <a:lnTo>
                  <a:pt x="511285" y="26205"/>
                </a:lnTo>
                <a:lnTo>
                  <a:pt x="555500" y="45424"/>
                </a:lnTo>
                <a:lnTo>
                  <a:pt x="595626" y="69158"/>
                </a:lnTo>
                <a:lnTo>
                  <a:pt x="631105" y="96970"/>
                </a:lnTo>
                <a:lnTo>
                  <a:pt x="661381" y="128424"/>
                </a:lnTo>
                <a:lnTo>
                  <a:pt x="685898" y="163085"/>
                </a:lnTo>
                <a:lnTo>
                  <a:pt x="704099" y="200515"/>
                </a:lnTo>
                <a:lnTo>
                  <a:pt x="715428" y="240279"/>
                </a:lnTo>
                <a:lnTo>
                  <a:pt x="719327" y="281940"/>
                </a:lnTo>
                <a:lnTo>
                  <a:pt x="715428" y="323600"/>
                </a:lnTo>
                <a:lnTo>
                  <a:pt x="704099" y="363364"/>
                </a:lnTo>
                <a:lnTo>
                  <a:pt x="685898" y="400794"/>
                </a:lnTo>
                <a:lnTo>
                  <a:pt x="661381" y="435455"/>
                </a:lnTo>
                <a:lnTo>
                  <a:pt x="631105" y="466909"/>
                </a:lnTo>
                <a:lnTo>
                  <a:pt x="595626" y="494721"/>
                </a:lnTo>
                <a:lnTo>
                  <a:pt x="555500" y="518455"/>
                </a:lnTo>
                <a:lnTo>
                  <a:pt x="511285" y="537674"/>
                </a:lnTo>
                <a:lnTo>
                  <a:pt x="463536" y="551942"/>
                </a:lnTo>
                <a:lnTo>
                  <a:pt x="412810" y="560822"/>
                </a:lnTo>
                <a:lnTo>
                  <a:pt x="359664" y="563880"/>
                </a:lnTo>
                <a:lnTo>
                  <a:pt x="306517" y="560822"/>
                </a:lnTo>
                <a:lnTo>
                  <a:pt x="255791" y="551942"/>
                </a:lnTo>
                <a:lnTo>
                  <a:pt x="208042" y="537674"/>
                </a:lnTo>
                <a:lnTo>
                  <a:pt x="163827" y="518455"/>
                </a:lnTo>
                <a:lnTo>
                  <a:pt x="123701" y="494721"/>
                </a:lnTo>
                <a:lnTo>
                  <a:pt x="88222" y="466909"/>
                </a:lnTo>
                <a:lnTo>
                  <a:pt x="57946" y="435455"/>
                </a:lnTo>
                <a:lnTo>
                  <a:pt x="33429" y="400794"/>
                </a:lnTo>
                <a:lnTo>
                  <a:pt x="15228" y="363364"/>
                </a:lnTo>
                <a:lnTo>
                  <a:pt x="3899" y="323600"/>
                </a:lnTo>
                <a:lnTo>
                  <a:pt x="0" y="28194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95B53DC7-525F-4B3B-AA0C-B71D56BA523E}"/>
              </a:ext>
            </a:extLst>
          </p:cNvPr>
          <p:cNvSpPr txBox="1"/>
          <p:nvPr/>
        </p:nvSpPr>
        <p:spPr>
          <a:xfrm>
            <a:off x="11055209" y="4679167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Georgia"/>
                <a:cs typeface="Georgia"/>
              </a:rPr>
              <a:t>8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43" name="object 21">
            <a:extLst>
              <a:ext uri="{FF2B5EF4-FFF2-40B4-BE49-F238E27FC236}">
                <a16:creationId xmlns:a16="http://schemas.microsoft.com/office/drawing/2014/main" id="{A5B6ADA1-B8E2-4CDB-82FE-A803637CED31}"/>
              </a:ext>
            </a:extLst>
          </p:cNvPr>
          <p:cNvSpPr/>
          <p:nvPr/>
        </p:nvSpPr>
        <p:spPr>
          <a:xfrm>
            <a:off x="7921358" y="4608809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60" h="563879">
                <a:moveTo>
                  <a:pt x="0" y="281939"/>
                </a:moveTo>
                <a:lnTo>
                  <a:pt x="3909" y="240279"/>
                </a:lnTo>
                <a:lnTo>
                  <a:pt x="15264" y="200515"/>
                </a:lnTo>
                <a:lnTo>
                  <a:pt x="33506" y="163085"/>
                </a:lnTo>
                <a:lnTo>
                  <a:pt x="58079" y="128424"/>
                </a:lnTo>
                <a:lnTo>
                  <a:pt x="88422" y="96970"/>
                </a:lnTo>
                <a:lnTo>
                  <a:pt x="123979" y="69158"/>
                </a:lnTo>
                <a:lnTo>
                  <a:pt x="164191" y="45424"/>
                </a:lnTo>
                <a:lnTo>
                  <a:pt x="208500" y="26205"/>
                </a:lnTo>
                <a:lnTo>
                  <a:pt x="256348" y="11937"/>
                </a:lnTo>
                <a:lnTo>
                  <a:pt x="307175" y="3057"/>
                </a:lnTo>
                <a:lnTo>
                  <a:pt x="360425" y="0"/>
                </a:lnTo>
                <a:lnTo>
                  <a:pt x="413676" y="3057"/>
                </a:lnTo>
                <a:lnTo>
                  <a:pt x="464503" y="11937"/>
                </a:lnTo>
                <a:lnTo>
                  <a:pt x="512351" y="26205"/>
                </a:lnTo>
                <a:lnTo>
                  <a:pt x="556660" y="45424"/>
                </a:lnTo>
                <a:lnTo>
                  <a:pt x="596872" y="69158"/>
                </a:lnTo>
                <a:lnTo>
                  <a:pt x="632429" y="96970"/>
                </a:lnTo>
                <a:lnTo>
                  <a:pt x="662772" y="128424"/>
                </a:lnTo>
                <a:lnTo>
                  <a:pt x="687345" y="163085"/>
                </a:lnTo>
                <a:lnTo>
                  <a:pt x="705587" y="200515"/>
                </a:lnTo>
                <a:lnTo>
                  <a:pt x="716942" y="240279"/>
                </a:lnTo>
                <a:lnTo>
                  <a:pt x="720851" y="281939"/>
                </a:lnTo>
                <a:lnTo>
                  <a:pt x="716942" y="323600"/>
                </a:lnTo>
                <a:lnTo>
                  <a:pt x="705587" y="363364"/>
                </a:lnTo>
                <a:lnTo>
                  <a:pt x="687345" y="400794"/>
                </a:lnTo>
                <a:lnTo>
                  <a:pt x="662772" y="435455"/>
                </a:lnTo>
                <a:lnTo>
                  <a:pt x="632429" y="466909"/>
                </a:lnTo>
                <a:lnTo>
                  <a:pt x="596872" y="494721"/>
                </a:lnTo>
                <a:lnTo>
                  <a:pt x="556660" y="518455"/>
                </a:lnTo>
                <a:lnTo>
                  <a:pt x="512351" y="537674"/>
                </a:lnTo>
                <a:lnTo>
                  <a:pt x="464503" y="551942"/>
                </a:lnTo>
                <a:lnTo>
                  <a:pt x="413676" y="560822"/>
                </a:lnTo>
                <a:lnTo>
                  <a:pt x="360425" y="563879"/>
                </a:lnTo>
                <a:lnTo>
                  <a:pt x="307175" y="560822"/>
                </a:lnTo>
                <a:lnTo>
                  <a:pt x="256348" y="551942"/>
                </a:lnTo>
                <a:lnTo>
                  <a:pt x="208500" y="537674"/>
                </a:lnTo>
                <a:lnTo>
                  <a:pt x="164191" y="518455"/>
                </a:lnTo>
                <a:lnTo>
                  <a:pt x="123979" y="494721"/>
                </a:lnTo>
                <a:lnTo>
                  <a:pt x="88422" y="466909"/>
                </a:lnTo>
                <a:lnTo>
                  <a:pt x="58079" y="435455"/>
                </a:lnTo>
                <a:lnTo>
                  <a:pt x="33506" y="400794"/>
                </a:lnTo>
                <a:lnTo>
                  <a:pt x="15264" y="363364"/>
                </a:lnTo>
                <a:lnTo>
                  <a:pt x="3909" y="323600"/>
                </a:lnTo>
                <a:lnTo>
                  <a:pt x="0" y="28193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2">
            <a:extLst>
              <a:ext uri="{FF2B5EF4-FFF2-40B4-BE49-F238E27FC236}">
                <a16:creationId xmlns:a16="http://schemas.microsoft.com/office/drawing/2014/main" id="{4F4D79D4-5BDF-44B5-A38A-765A4D91B2E3}"/>
              </a:ext>
            </a:extLst>
          </p:cNvPr>
          <p:cNvSpPr txBox="1"/>
          <p:nvPr/>
        </p:nvSpPr>
        <p:spPr>
          <a:xfrm>
            <a:off x="8152371" y="4688056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Georgia"/>
                <a:cs typeface="Georgia"/>
              </a:rPr>
              <a:t>4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45" name="object 23">
            <a:extLst>
              <a:ext uri="{FF2B5EF4-FFF2-40B4-BE49-F238E27FC236}">
                <a16:creationId xmlns:a16="http://schemas.microsoft.com/office/drawing/2014/main" id="{30E5A12F-4545-402C-AC2B-7F57E63AF1AC}"/>
              </a:ext>
            </a:extLst>
          </p:cNvPr>
          <p:cNvSpPr/>
          <p:nvPr/>
        </p:nvSpPr>
        <p:spPr>
          <a:xfrm>
            <a:off x="9899509" y="4608809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59" h="563879">
                <a:moveTo>
                  <a:pt x="0" y="281939"/>
                </a:moveTo>
                <a:lnTo>
                  <a:pt x="3909" y="240279"/>
                </a:lnTo>
                <a:lnTo>
                  <a:pt x="15264" y="200515"/>
                </a:lnTo>
                <a:lnTo>
                  <a:pt x="33506" y="163085"/>
                </a:lnTo>
                <a:lnTo>
                  <a:pt x="58079" y="128424"/>
                </a:lnTo>
                <a:lnTo>
                  <a:pt x="88422" y="96970"/>
                </a:lnTo>
                <a:lnTo>
                  <a:pt x="123979" y="69158"/>
                </a:lnTo>
                <a:lnTo>
                  <a:pt x="164191" y="45424"/>
                </a:lnTo>
                <a:lnTo>
                  <a:pt x="208500" y="26205"/>
                </a:lnTo>
                <a:lnTo>
                  <a:pt x="256348" y="11937"/>
                </a:lnTo>
                <a:lnTo>
                  <a:pt x="307175" y="3057"/>
                </a:lnTo>
                <a:lnTo>
                  <a:pt x="360425" y="0"/>
                </a:lnTo>
                <a:lnTo>
                  <a:pt x="413676" y="3057"/>
                </a:lnTo>
                <a:lnTo>
                  <a:pt x="464503" y="11937"/>
                </a:lnTo>
                <a:lnTo>
                  <a:pt x="512351" y="26205"/>
                </a:lnTo>
                <a:lnTo>
                  <a:pt x="556660" y="45424"/>
                </a:lnTo>
                <a:lnTo>
                  <a:pt x="596872" y="69158"/>
                </a:lnTo>
                <a:lnTo>
                  <a:pt x="632429" y="96970"/>
                </a:lnTo>
                <a:lnTo>
                  <a:pt x="662772" y="128424"/>
                </a:lnTo>
                <a:lnTo>
                  <a:pt x="687345" y="163085"/>
                </a:lnTo>
                <a:lnTo>
                  <a:pt x="705587" y="200515"/>
                </a:lnTo>
                <a:lnTo>
                  <a:pt x="716942" y="240279"/>
                </a:lnTo>
                <a:lnTo>
                  <a:pt x="720851" y="281939"/>
                </a:lnTo>
                <a:lnTo>
                  <a:pt x="716942" y="323600"/>
                </a:lnTo>
                <a:lnTo>
                  <a:pt x="705587" y="363364"/>
                </a:lnTo>
                <a:lnTo>
                  <a:pt x="687345" y="400794"/>
                </a:lnTo>
                <a:lnTo>
                  <a:pt x="662772" y="435455"/>
                </a:lnTo>
                <a:lnTo>
                  <a:pt x="632429" y="466909"/>
                </a:lnTo>
                <a:lnTo>
                  <a:pt x="596872" y="494721"/>
                </a:lnTo>
                <a:lnTo>
                  <a:pt x="556660" y="518455"/>
                </a:lnTo>
                <a:lnTo>
                  <a:pt x="512351" y="537674"/>
                </a:lnTo>
                <a:lnTo>
                  <a:pt x="464503" y="551942"/>
                </a:lnTo>
                <a:lnTo>
                  <a:pt x="413676" y="560822"/>
                </a:lnTo>
                <a:lnTo>
                  <a:pt x="360425" y="563879"/>
                </a:lnTo>
                <a:lnTo>
                  <a:pt x="307175" y="560822"/>
                </a:lnTo>
                <a:lnTo>
                  <a:pt x="256348" y="551942"/>
                </a:lnTo>
                <a:lnTo>
                  <a:pt x="208500" y="537674"/>
                </a:lnTo>
                <a:lnTo>
                  <a:pt x="164191" y="518455"/>
                </a:lnTo>
                <a:lnTo>
                  <a:pt x="123979" y="494721"/>
                </a:lnTo>
                <a:lnTo>
                  <a:pt x="88422" y="466909"/>
                </a:lnTo>
                <a:lnTo>
                  <a:pt x="58079" y="435455"/>
                </a:lnTo>
                <a:lnTo>
                  <a:pt x="33506" y="400794"/>
                </a:lnTo>
                <a:lnTo>
                  <a:pt x="15264" y="363364"/>
                </a:lnTo>
                <a:lnTo>
                  <a:pt x="3909" y="323600"/>
                </a:lnTo>
                <a:lnTo>
                  <a:pt x="0" y="28193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4">
            <a:extLst>
              <a:ext uri="{FF2B5EF4-FFF2-40B4-BE49-F238E27FC236}">
                <a16:creationId xmlns:a16="http://schemas.microsoft.com/office/drawing/2014/main" id="{8256F113-97CA-4E34-92BC-EF5319DE5C41}"/>
              </a:ext>
            </a:extLst>
          </p:cNvPr>
          <p:cNvSpPr txBox="1"/>
          <p:nvPr/>
        </p:nvSpPr>
        <p:spPr>
          <a:xfrm>
            <a:off x="10130777" y="4688056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Georgia"/>
                <a:cs typeface="Georgia"/>
              </a:rPr>
              <a:t>6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47" name="object 25">
            <a:extLst>
              <a:ext uri="{FF2B5EF4-FFF2-40B4-BE49-F238E27FC236}">
                <a16:creationId xmlns:a16="http://schemas.microsoft.com/office/drawing/2014/main" id="{271F8F2D-13B2-4CE1-8498-BA5278B2C644}"/>
              </a:ext>
            </a:extLst>
          </p:cNvPr>
          <p:cNvSpPr/>
          <p:nvPr/>
        </p:nvSpPr>
        <p:spPr>
          <a:xfrm>
            <a:off x="7674470" y="5460724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60" h="563879">
                <a:moveTo>
                  <a:pt x="0" y="281939"/>
                </a:moveTo>
                <a:lnTo>
                  <a:pt x="3909" y="240276"/>
                </a:lnTo>
                <a:lnTo>
                  <a:pt x="15264" y="200510"/>
                </a:lnTo>
                <a:lnTo>
                  <a:pt x="33506" y="163079"/>
                </a:lnTo>
                <a:lnTo>
                  <a:pt x="58079" y="128419"/>
                </a:lnTo>
                <a:lnTo>
                  <a:pt x="88422" y="96965"/>
                </a:lnTo>
                <a:lnTo>
                  <a:pt x="123979" y="69153"/>
                </a:lnTo>
                <a:lnTo>
                  <a:pt x="164191" y="45421"/>
                </a:lnTo>
                <a:lnTo>
                  <a:pt x="208500" y="26203"/>
                </a:lnTo>
                <a:lnTo>
                  <a:pt x="256348" y="11936"/>
                </a:lnTo>
                <a:lnTo>
                  <a:pt x="307175" y="3056"/>
                </a:lnTo>
                <a:lnTo>
                  <a:pt x="360425" y="0"/>
                </a:lnTo>
                <a:lnTo>
                  <a:pt x="413676" y="3056"/>
                </a:lnTo>
                <a:lnTo>
                  <a:pt x="464503" y="11936"/>
                </a:lnTo>
                <a:lnTo>
                  <a:pt x="512351" y="26203"/>
                </a:lnTo>
                <a:lnTo>
                  <a:pt x="556660" y="45421"/>
                </a:lnTo>
                <a:lnTo>
                  <a:pt x="596872" y="69153"/>
                </a:lnTo>
                <a:lnTo>
                  <a:pt x="632429" y="96965"/>
                </a:lnTo>
                <a:lnTo>
                  <a:pt x="662772" y="128419"/>
                </a:lnTo>
                <a:lnTo>
                  <a:pt x="687345" y="163079"/>
                </a:lnTo>
                <a:lnTo>
                  <a:pt x="705587" y="200510"/>
                </a:lnTo>
                <a:lnTo>
                  <a:pt x="716942" y="240276"/>
                </a:lnTo>
                <a:lnTo>
                  <a:pt x="720851" y="281939"/>
                </a:lnTo>
                <a:lnTo>
                  <a:pt x="716942" y="323603"/>
                </a:lnTo>
                <a:lnTo>
                  <a:pt x="705587" y="363369"/>
                </a:lnTo>
                <a:lnTo>
                  <a:pt x="687345" y="400800"/>
                </a:lnTo>
                <a:lnTo>
                  <a:pt x="662772" y="435460"/>
                </a:lnTo>
                <a:lnTo>
                  <a:pt x="632429" y="466914"/>
                </a:lnTo>
                <a:lnTo>
                  <a:pt x="596872" y="494726"/>
                </a:lnTo>
                <a:lnTo>
                  <a:pt x="556660" y="518458"/>
                </a:lnTo>
                <a:lnTo>
                  <a:pt x="512351" y="537676"/>
                </a:lnTo>
                <a:lnTo>
                  <a:pt x="464503" y="551943"/>
                </a:lnTo>
                <a:lnTo>
                  <a:pt x="413676" y="560823"/>
                </a:lnTo>
                <a:lnTo>
                  <a:pt x="360425" y="563879"/>
                </a:lnTo>
                <a:lnTo>
                  <a:pt x="307175" y="560823"/>
                </a:lnTo>
                <a:lnTo>
                  <a:pt x="256348" y="551943"/>
                </a:lnTo>
                <a:lnTo>
                  <a:pt x="208500" y="537676"/>
                </a:lnTo>
                <a:lnTo>
                  <a:pt x="164191" y="518458"/>
                </a:lnTo>
                <a:lnTo>
                  <a:pt x="123979" y="494726"/>
                </a:lnTo>
                <a:lnTo>
                  <a:pt x="88422" y="466914"/>
                </a:lnTo>
                <a:lnTo>
                  <a:pt x="58079" y="435460"/>
                </a:lnTo>
                <a:lnTo>
                  <a:pt x="33506" y="400800"/>
                </a:lnTo>
                <a:lnTo>
                  <a:pt x="15264" y="363369"/>
                </a:lnTo>
                <a:lnTo>
                  <a:pt x="3909" y="323603"/>
                </a:lnTo>
                <a:lnTo>
                  <a:pt x="0" y="28193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6">
            <a:extLst>
              <a:ext uri="{FF2B5EF4-FFF2-40B4-BE49-F238E27FC236}">
                <a16:creationId xmlns:a16="http://schemas.microsoft.com/office/drawing/2014/main" id="{6C41744B-796C-4204-8CAB-928BF0013CAB}"/>
              </a:ext>
            </a:extLst>
          </p:cNvPr>
          <p:cNvSpPr txBox="1"/>
          <p:nvPr/>
        </p:nvSpPr>
        <p:spPr>
          <a:xfrm>
            <a:off x="7906117" y="5539617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0" dirty="0">
                <a:latin typeface="Georgia"/>
                <a:cs typeface="Georgia"/>
              </a:rPr>
              <a:t>7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49" name="object 27">
            <a:extLst>
              <a:ext uri="{FF2B5EF4-FFF2-40B4-BE49-F238E27FC236}">
                <a16:creationId xmlns:a16="http://schemas.microsoft.com/office/drawing/2014/main" id="{D1DBF13F-5DA8-482A-A192-BF0AD33ECF2A}"/>
              </a:ext>
            </a:extLst>
          </p:cNvPr>
          <p:cNvSpPr/>
          <p:nvPr/>
        </p:nvSpPr>
        <p:spPr>
          <a:xfrm>
            <a:off x="8035658" y="5166211"/>
            <a:ext cx="254000" cy="294005"/>
          </a:xfrm>
          <a:custGeom>
            <a:avLst/>
            <a:gdLst/>
            <a:ahLst/>
            <a:cxnLst/>
            <a:rect l="l" t="t" r="r" b="b"/>
            <a:pathLst>
              <a:path w="254000" h="294004">
                <a:moveTo>
                  <a:pt x="25018" y="181432"/>
                </a:moveTo>
                <a:lnTo>
                  <a:pt x="19812" y="185000"/>
                </a:lnTo>
                <a:lnTo>
                  <a:pt x="18795" y="190385"/>
                </a:lnTo>
                <a:lnTo>
                  <a:pt x="0" y="293877"/>
                </a:lnTo>
                <a:lnTo>
                  <a:pt x="24408" y="285394"/>
                </a:lnTo>
                <a:lnTo>
                  <a:pt x="20319" y="285394"/>
                </a:lnTo>
                <a:lnTo>
                  <a:pt x="5206" y="272503"/>
                </a:lnTo>
                <a:lnTo>
                  <a:pt x="29077" y="244652"/>
                </a:lnTo>
                <a:lnTo>
                  <a:pt x="38353" y="193941"/>
                </a:lnTo>
                <a:lnTo>
                  <a:pt x="39369" y="188556"/>
                </a:lnTo>
                <a:lnTo>
                  <a:pt x="35687" y="183400"/>
                </a:lnTo>
                <a:lnTo>
                  <a:pt x="25018" y="181432"/>
                </a:lnTo>
                <a:close/>
              </a:path>
              <a:path w="254000" h="294004">
                <a:moveTo>
                  <a:pt x="29077" y="244652"/>
                </a:moveTo>
                <a:lnTo>
                  <a:pt x="5206" y="272503"/>
                </a:lnTo>
                <a:lnTo>
                  <a:pt x="20319" y="285394"/>
                </a:lnTo>
                <a:lnTo>
                  <a:pt x="24324" y="280720"/>
                </a:lnTo>
                <a:lnTo>
                  <a:pt x="22478" y="280720"/>
                </a:lnTo>
                <a:lnTo>
                  <a:pt x="9525" y="269582"/>
                </a:lnTo>
                <a:lnTo>
                  <a:pt x="25533" y="264024"/>
                </a:lnTo>
                <a:lnTo>
                  <a:pt x="29077" y="244652"/>
                </a:lnTo>
                <a:close/>
              </a:path>
              <a:path w="254000" h="294004">
                <a:moveTo>
                  <a:pt x="98043" y="238848"/>
                </a:moveTo>
                <a:lnTo>
                  <a:pt x="44160" y="257568"/>
                </a:lnTo>
                <a:lnTo>
                  <a:pt x="20319" y="285394"/>
                </a:lnTo>
                <a:lnTo>
                  <a:pt x="24408" y="285394"/>
                </a:lnTo>
                <a:lnTo>
                  <a:pt x="104520" y="257568"/>
                </a:lnTo>
                <a:lnTo>
                  <a:pt x="107187" y="251929"/>
                </a:lnTo>
                <a:lnTo>
                  <a:pt x="103631" y="241592"/>
                </a:lnTo>
                <a:lnTo>
                  <a:pt x="98043" y="238848"/>
                </a:lnTo>
                <a:close/>
              </a:path>
              <a:path w="254000" h="294004">
                <a:moveTo>
                  <a:pt x="25533" y="264024"/>
                </a:moveTo>
                <a:lnTo>
                  <a:pt x="9525" y="269582"/>
                </a:lnTo>
                <a:lnTo>
                  <a:pt x="22478" y="280720"/>
                </a:lnTo>
                <a:lnTo>
                  <a:pt x="25533" y="264024"/>
                </a:lnTo>
                <a:close/>
              </a:path>
              <a:path w="254000" h="294004">
                <a:moveTo>
                  <a:pt x="44174" y="257552"/>
                </a:moveTo>
                <a:lnTo>
                  <a:pt x="25533" y="264024"/>
                </a:lnTo>
                <a:lnTo>
                  <a:pt x="22478" y="280720"/>
                </a:lnTo>
                <a:lnTo>
                  <a:pt x="24324" y="280720"/>
                </a:lnTo>
                <a:lnTo>
                  <a:pt x="44174" y="257552"/>
                </a:lnTo>
                <a:close/>
              </a:path>
              <a:path w="254000" h="294004">
                <a:moveTo>
                  <a:pt x="238759" y="0"/>
                </a:moveTo>
                <a:lnTo>
                  <a:pt x="29077" y="244652"/>
                </a:lnTo>
                <a:lnTo>
                  <a:pt x="25533" y="264024"/>
                </a:lnTo>
                <a:lnTo>
                  <a:pt x="44174" y="257552"/>
                </a:lnTo>
                <a:lnTo>
                  <a:pt x="253745" y="12953"/>
                </a:lnTo>
                <a:lnTo>
                  <a:pt x="238759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8">
            <a:extLst>
              <a:ext uri="{FF2B5EF4-FFF2-40B4-BE49-F238E27FC236}">
                <a16:creationId xmlns:a16="http://schemas.microsoft.com/office/drawing/2014/main" id="{EA198304-8419-40BC-95FA-93AAA7B995C2}"/>
              </a:ext>
            </a:extLst>
          </p:cNvPr>
          <p:cNvSpPr/>
          <p:nvPr/>
        </p:nvSpPr>
        <p:spPr>
          <a:xfrm>
            <a:off x="8281022" y="4312644"/>
            <a:ext cx="410845" cy="295910"/>
          </a:xfrm>
          <a:custGeom>
            <a:avLst/>
            <a:gdLst/>
            <a:ahLst/>
            <a:cxnLst/>
            <a:rect l="l" t="t" r="r" b="b"/>
            <a:pathLst>
              <a:path w="410845" h="295910">
                <a:moveTo>
                  <a:pt x="51434" y="192532"/>
                </a:moveTo>
                <a:lnTo>
                  <a:pt x="45592" y="194691"/>
                </a:lnTo>
                <a:lnTo>
                  <a:pt x="43306" y="199644"/>
                </a:lnTo>
                <a:lnTo>
                  <a:pt x="0" y="295529"/>
                </a:lnTo>
                <a:lnTo>
                  <a:pt x="36812" y="292227"/>
                </a:lnTo>
                <a:lnTo>
                  <a:pt x="21716" y="292227"/>
                </a:lnTo>
                <a:lnTo>
                  <a:pt x="10287" y="276098"/>
                </a:lnTo>
                <a:lnTo>
                  <a:pt x="40124" y="254899"/>
                </a:lnTo>
                <a:lnTo>
                  <a:pt x="61467" y="207899"/>
                </a:lnTo>
                <a:lnTo>
                  <a:pt x="63626" y="202819"/>
                </a:lnTo>
                <a:lnTo>
                  <a:pt x="61467" y="196977"/>
                </a:lnTo>
                <a:lnTo>
                  <a:pt x="56514" y="194691"/>
                </a:lnTo>
                <a:lnTo>
                  <a:pt x="51434" y="192532"/>
                </a:lnTo>
                <a:close/>
              </a:path>
              <a:path w="410845" h="295910">
                <a:moveTo>
                  <a:pt x="40124" y="254899"/>
                </a:moveTo>
                <a:lnTo>
                  <a:pt x="10287" y="276098"/>
                </a:lnTo>
                <a:lnTo>
                  <a:pt x="21716" y="292227"/>
                </a:lnTo>
                <a:lnTo>
                  <a:pt x="27441" y="288163"/>
                </a:lnTo>
                <a:lnTo>
                  <a:pt x="25018" y="288163"/>
                </a:lnTo>
                <a:lnTo>
                  <a:pt x="15112" y="274320"/>
                </a:lnTo>
                <a:lnTo>
                  <a:pt x="31992" y="272807"/>
                </a:lnTo>
                <a:lnTo>
                  <a:pt x="40124" y="254899"/>
                </a:lnTo>
                <a:close/>
              </a:path>
              <a:path w="410845" h="295910">
                <a:moveTo>
                  <a:pt x="108457" y="265938"/>
                </a:moveTo>
                <a:lnTo>
                  <a:pt x="51539" y="271056"/>
                </a:lnTo>
                <a:lnTo>
                  <a:pt x="21716" y="292227"/>
                </a:lnTo>
                <a:lnTo>
                  <a:pt x="36812" y="292227"/>
                </a:lnTo>
                <a:lnTo>
                  <a:pt x="110236" y="285623"/>
                </a:lnTo>
                <a:lnTo>
                  <a:pt x="114173" y="280797"/>
                </a:lnTo>
                <a:lnTo>
                  <a:pt x="113664" y="275336"/>
                </a:lnTo>
                <a:lnTo>
                  <a:pt x="113283" y="269875"/>
                </a:lnTo>
                <a:lnTo>
                  <a:pt x="108457" y="265938"/>
                </a:lnTo>
                <a:close/>
              </a:path>
              <a:path w="410845" h="295910">
                <a:moveTo>
                  <a:pt x="31992" y="272807"/>
                </a:moveTo>
                <a:lnTo>
                  <a:pt x="15112" y="274320"/>
                </a:lnTo>
                <a:lnTo>
                  <a:pt x="25018" y="288163"/>
                </a:lnTo>
                <a:lnTo>
                  <a:pt x="31992" y="272807"/>
                </a:lnTo>
                <a:close/>
              </a:path>
              <a:path w="410845" h="295910">
                <a:moveTo>
                  <a:pt x="51539" y="271056"/>
                </a:moveTo>
                <a:lnTo>
                  <a:pt x="31992" y="272807"/>
                </a:lnTo>
                <a:lnTo>
                  <a:pt x="25018" y="288163"/>
                </a:lnTo>
                <a:lnTo>
                  <a:pt x="27441" y="288163"/>
                </a:lnTo>
                <a:lnTo>
                  <a:pt x="51539" y="271056"/>
                </a:lnTo>
                <a:close/>
              </a:path>
              <a:path w="410845" h="295910">
                <a:moveTo>
                  <a:pt x="398906" y="0"/>
                </a:moveTo>
                <a:lnTo>
                  <a:pt x="40124" y="254899"/>
                </a:lnTo>
                <a:lnTo>
                  <a:pt x="31992" y="272807"/>
                </a:lnTo>
                <a:lnTo>
                  <a:pt x="51539" y="271056"/>
                </a:lnTo>
                <a:lnTo>
                  <a:pt x="410463" y="16256"/>
                </a:lnTo>
                <a:lnTo>
                  <a:pt x="398906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0">
            <a:extLst>
              <a:ext uri="{FF2B5EF4-FFF2-40B4-BE49-F238E27FC236}">
                <a16:creationId xmlns:a16="http://schemas.microsoft.com/office/drawing/2014/main" id="{93AE5BF8-F3D5-4F5C-9332-E05615720D70}"/>
              </a:ext>
            </a:extLst>
          </p:cNvPr>
          <p:cNvSpPr txBox="1"/>
          <p:nvPr/>
        </p:nvSpPr>
        <p:spPr>
          <a:xfrm>
            <a:off x="9605251" y="3431732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Georgia"/>
                <a:cs typeface="Georgia"/>
              </a:rPr>
              <a:t>1</a:t>
            </a:r>
            <a:endParaRPr sz="2400" dirty="0">
              <a:latin typeface="Georgia"/>
              <a:cs typeface="Georgia"/>
            </a:endParaRPr>
          </a:p>
        </p:txBody>
      </p:sp>
      <p:sp>
        <p:nvSpPr>
          <p:cNvPr id="53" name="AutoShape 2" descr="Max GIF on GIFER - by Beazelak">
            <a:extLst>
              <a:ext uri="{FF2B5EF4-FFF2-40B4-BE49-F238E27FC236}">
                <a16:creationId xmlns:a16="http://schemas.microsoft.com/office/drawing/2014/main" id="{8EBE7324-3B2C-4874-94B4-B1AE61AA96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AutoShape 4" descr="Binary GIF | Gfycat">
            <a:extLst>
              <a:ext uri="{FF2B5EF4-FFF2-40B4-BE49-F238E27FC236}">
                <a16:creationId xmlns:a16="http://schemas.microsoft.com/office/drawing/2014/main" id="{920FE01C-98A3-404A-B873-8686032657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532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C7C9E-826E-4D4F-BB47-C91B2BEE3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Sorting Problem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03333F3-061B-46C2-8C9D-4CC3DC06C1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2700">
                  <a:lnSpc>
                    <a:spcPct val="100000"/>
                  </a:lnSpc>
                  <a:spcBef>
                    <a:spcPts val="910"/>
                  </a:spcBef>
                  <a:tabLst>
                    <a:tab pos="354965" algn="l"/>
                  </a:tabLst>
                </a:pPr>
                <a:r>
                  <a:rPr lang="en-US" altLang="zh-CN" sz="3200" spc="-140" dirty="0">
                    <a:cs typeface="Times New Roman" panose="02020603050405020304" pitchFamily="18" charset="0"/>
                  </a:rPr>
                  <a:t>Sorting</a:t>
                </a:r>
                <a:r>
                  <a:rPr lang="en-US" altLang="zh-CN" sz="3200" spc="-5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spc="-165" dirty="0">
                    <a:cs typeface="Times New Roman" panose="02020603050405020304" pitchFamily="18" charset="0"/>
                  </a:rPr>
                  <a:t>problem</a:t>
                </a:r>
                <a:endParaRPr lang="en-US" altLang="zh-CN" sz="3200" dirty="0">
                  <a:cs typeface="Times New Roman" panose="02020603050405020304" pitchFamily="18" charset="0"/>
                </a:endParaRPr>
              </a:p>
              <a:p>
                <a:pPr marL="469900">
                  <a:lnSpc>
                    <a:spcPct val="100000"/>
                  </a:lnSpc>
                  <a:spcBef>
                    <a:spcPts val="700"/>
                  </a:spcBef>
                </a:pPr>
                <a:r>
                  <a:rPr lang="en-US" altLang="zh-CN" sz="2800" spc="-95" dirty="0">
                    <a:cs typeface="Times New Roman" panose="02020603050405020304" pitchFamily="18" charset="0"/>
                  </a:rPr>
                  <a:t>Input: </a:t>
                </a:r>
                <a:r>
                  <a:rPr lang="en-US" altLang="zh-CN" sz="2800" spc="-180" dirty="0">
                    <a:cs typeface="Times New Roman" panose="02020603050405020304" pitchFamily="18" charset="0"/>
                  </a:rPr>
                  <a:t>an </a:t>
                </a:r>
                <a:r>
                  <a:rPr lang="en-US" altLang="zh-CN" sz="2800" spc="-90" dirty="0">
                    <a:cs typeface="Times New Roman" panose="02020603050405020304" pitchFamily="18" charset="0"/>
                  </a:rPr>
                  <a:t>array </a:t>
                </a:r>
                <a14:m>
                  <m:oMath xmlns:m="http://schemas.openxmlformats.org/officeDocument/2006/math">
                    <m:r>
                      <a:rPr lang="en-US" altLang="zh-CN" sz="2800" i="1" spc="-10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800" i="1" spc="-10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[1..</m:t>
                    </m:r>
                    <m:r>
                      <a:rPr lang="en-US" altLang="zh-CN" sz="2800" i="1" spc="-10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i="1" spc="-10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CN" sz="2800" spc="-105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85" dirty="0"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CN" sz="2800" i="1" spc="-15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800" i="1" spc="45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105" dirty="0">
                    <a:cs typeface="Times New Roman" panose="02020603050405020304" pitchFamily="18" charset="0"/>
                  </a:rPr>
                  <a:t>integers</a:t>
                </a:r>
                <a:endParaRPr lang="en-US" altLang="zh-CN" sz="2800" dirty="0">
                  <a:cs typeface="Times New Roman" panose="02020603050405020304" pitchFamily="18" charset="0"/>
                </a:endParaRPr>
              </a:p>
              <a:p>
                <a:pPr marL="469900">
                  <a:lnSpc>
                    <a:spcPct val="100000"/>
                  </a:lnSpc>
                  <a:spcBef>
                    <a:spcPts val="685"/>
                  </a:spcBef>
                </a:pPr>
                <a:r>
                  <a:rPr lang="en-US" altLang="zh-CN" sz="2800" spc="-145" dirty="0">
                    <a:cs typeface="Times New Roman" panose="02020603050405020304" pitchFamily="18" charset="0"/>
                  </a:rPr>
                  <a:t>Output: </a:t>
                </a:r>
                <a:r>
                  <a:rPr lang="en-US" altLang="zh-CN" sz="2800" spc="-210" dirty="0">
                    <a:cs typeface="Times New Roman" panose="02020603050405020304" pitchFamily="18" charset="0"/>
                  </a:rPr>
                  <a:t>a </a:t>
                </a:r>
                <a:r>
                  <a:rPr lang="en-US" altLang="zh-CN" sz="2800" spc="-125" dirty="0">
                    <a:cs typeface="Times New Roman" panose="02020603050405020304" pitchFamily="18" charset="0"/>
                  </a:rPr>
                  <a:t>sorted </a:t>
                </a:r>
                <a:r>
                  <a:rPr lang="en-US" altLang="zh-CN" sz="2800" spc="-90" dirty="0">
                    <a:cs typeface="Times New Roman" panose="02020603050405020304" pitchFamily="18" charset="0"/>
                  </a:rPr>
                  <a:t>array </a:t>
                </a:r>
                <a14:m>
                  <m:oMath xmlns:m="http://schemas.openxmlformats.org/officeDocument/2006/math">
                    <m:r>
                      <a:rPr lang="en-US" altLang="zh-CN" sz="2800" i="1" spc="-229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800" i="1" spc="-229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5" dirty="0">
                    <a:cs typeface="Times New Roman" panose="02020603050405020304" pitchFamily="18" charset="0"/>
                  </a:rPr>
                  <a:t>(in </a:t>
                </a:r>
                <a:r>
                  <a:rPr lang="en-US" altLang="zh-CN" sz="2800" spc="-155" dirty="0">
                    <a:cs typeface="Times New Roman" panose="02020603050405020304" pitchFamily="18" charset="0"/>
                  </a:rPr>
                  <a:t>ascending  </a:t>
                </a:r>
                <a:r>
                  <a:rPr lang="en-US" altLang="zh-CN" sz="2800" spc="-85" dirty="0">
                    <a:cs typeface="Times New Roman" panose="02020603050405020304" pitchFamily="18" charset="0"/>
                  </a:rPr>
                  <a:t>order)</a:t>
                </a:r>
                <a:endParaRPr lang="en-US" altLang="zh-CN" sz="2800" dirty="0">
                  <a:cs typeface="Times New Roman" panose="02020603050405020304" pitchFamily="18" charset="0"/>
                </a:endParaRPr>
              </a:p>
              <a:p>
                <a:endParaRPr lang="en-US" altLang="zh-CN" dirty="0"/>
              </a:p>
              <a:p>
                <a:r>
                  <a:rPr lang="en-US" altLang="zh-CN" dirty="0"/>
                  <a:t>Problem is:  sort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[1..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Input: | 8 | 6 | 1 | 3 | 7 | 2 | 5 | 4 |</a:t>
                </a:r>
              </a:p>
              <a:p>
                <a:pPr lvl="1"/>
                <a:r>
                  <a:rPr lang="en-US" altLang="zh-CN" dirty="0"/>
                  <a:t>Output:| 1 | 2 | 3 | 4 | 5 | 6 | 7 | 8 |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03333F3-061B-46C2-8C9D-4CC3DC06C1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556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A3293-4924-48C2-B3C1-EEF4B513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1D5416-E0FB-430E-9666-5259055CCD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Input: an array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numbers</a:t>
                </a:r>
              </a:p>
              <a:p>
                <a:r>
                  <a:rPr lang="en-US" altLang="zh-CN" dirty="0"/>
                  <a:t>Output : an array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numbers in the ascending order</a:t>
                </a:r>
              </a:p>
              <a:p>
                <a:r>
                  <a:rPr lang="en-US" altLang="zh-CN" dirty="0"/>
                  <a:t>Heapsort ( A[1..n] )</a:t>
                </a:r>
              </a:p>
              <a:p>
                <a:pPr marL="457200" lvl="1" indent="0">
                  <a:buNone/>
                </a:pPr>
                <a:r>
                  <a:rPr lang="en-US" altLang="zh-CN" dirty="0"/>
                  <a:t>min-heap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← </a:t>
                </a:r>
                <a:r>
                  <a:rPr lang="en-US" altLang="zh-CN" dirty="0" err="1"/>
                  <a:t>build_heap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pc="5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400" i="1" spc="5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← 1</m:t>
                      </m:r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dirty="0"/>
                  <a:t>while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is not empty)</a:t>
                </a:r>
              </a:p>
              <a:p>
                <a:pPr marL="457200" lvl="1" indent="0">
                  <a:buNone/>
                </a:pPr>
                <a:r>
                  <a:rPr lang="en-US" altLang="zh-CN" sz="2400" spc="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sz="2400" i="1" spc="1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400" spc="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altLang="zh-CN" sz="2400" i="1" spc="1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sz="2400" spc="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++] </a:t>
                </a:r>
                <a14:m>
                  <m:oMath xmlns:m="http://schemas.openxmlformats.org/officeDocument/2006/math">
                    <m:r>
                      <a:rPr lang="en-US" altLang="zh-CN" sz="2400" i="1" spc="-6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</m:oMath>
                </a14:m>
                <a:r>
                  <a:rPr lang="en-US" altLang="zh-CN" sz="2400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spc="-1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delete_min(</a:t>
                </a:r>
                <a14:m>
                  <m:oMath xmlns:m="http://schemas.openxmlformats.org/officeDocument/2006/math">
                    <m:r>
                      <a:rPr lang="en-US" altLang="zh-CN" sz="2400" i="1" spc="-10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400" spc="-1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457200" lvl="1" indent="0">
                  <a:buNone/>
                </a:pPr>
                <a:endParaRPr lang="en-US" altLang="zh-CN" spc="-10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US" altLang="zh-CN" sz="2400" spc="-10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 algn="ctr">
                  <a:buNone/>
                </a:pPr>
                <a:r>
                  <a:rPr lang="en-US" altLang="zh-CN" spc="-105" dirty="0">
                    <a:cs typeface="Times New Roman" panose="02020603050405020304" pitchFamily="18" charset="0"/>
                  </a:rPr>
                  <a:t>Total cost:</a:t>
                </a:r>
                <a:r>
                  <a:rPr lang="en-US" altLang="zh-CN" spc="-1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zh-CN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pt-BR" altLang="zh-CN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altLang="zh-CN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)+</m:t>
                    </m:r>
                    <m:r>
                      <a:rPr lang="pt-BR" altLang="zh-CN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pt-BR" altLang="zh-CN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(1)+</m:t>
                    </m:r>
                    <m:r>
                      <a:rPr lang="pt-BR" altLang="zh-CN" i="1" spc="-3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pt-BR" altLang="zh-CN" i="1" spc="-3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i="1" spc="-3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altLang="zh-CN" i="1" spc="-3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)+</m:t>
                    </m:r>
                    <m:r>
                      <a:rPr lang="pt-BR" altLang="zh-CN" i="1" spc="-9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pt-BR" altLang="zh-CN" i="1" spc="-9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i="1" spc="-9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pt-BR" altLang="zh-CN" i="1" spc="-9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zh-CN" altLang="en-US" i="1" spc="-9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pt-BR" altLang="zh-CN" i="1" spc="-9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altLang="zh-CN" i="1" spc="-9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pt-BR" altLang="zh-CN" i="1" spc="-12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pt-BR" altLang="zh-CN" i="1" spc="-12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i="1" spc="-12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pt-BR" altLang="zh-CN" i="1" spc="-1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zh-CN" altLang="en-US" i="1" spc="-1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pt-BR" altLang="zh-CN" i="1" spc="-12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altLang="zh-CN" i="1" spc="-12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pt-BR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1D5416-E0FB-430E-9666-5259055CCD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7">
                <a:extLst>
                  <a:ext uri="{FF2B5EF4-FFF2-40B4-BE49-F238E27FC236}">
                    <a16:creationId xmlns:a16="http://schemas.microsoft.com/office/drawing/2014/main" id="{E0999C40-A28D-4EB7-8339-48EC7E92744A}"/>
                  </a:ext>
                </a:extLst>
              </p:cNvPr>
              <p:cNvSpPr txBox="1"/>
              <p:nvPr/>
            </p:nvSpPr>
            <p:spPr>
              <a:xfrm>
                <a:off x="5589414" y="3244396"/>
                <a:ext cx="2931160" cy="179844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5080">
                  <a:lnSpc>
                    <a:spcPct val="12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pc="-4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sz="2400" i="1" spc="-4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2400" i="1" spc="-4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i="1" spc="-4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 </m:t>
                      </m:r>
                      <m:r>
                        <a:rPr lang="en-US" altLang="zh-CN" sz="2400" i="1" spc="-6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 </m:t>
                      </m:r>
                      <m:r>
                        <a:rPr lang="zh-CN" altLang="en-US" sz="2400" i="1" spc="-85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sz="2400" i="1" spc="-8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2400" i="1" spc="-8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zh-CN" altLang="en-US" sz="2400" i="1" spc="-85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log</m:t>
                      </m:r>
                      <m:r>
                        <a:rPr lang="zh-CN" altLang="en-US" sz="2400" i="1" spc="-85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zh-CN" altLang="en-US" sz="2400" i="1" spc="-8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i="1" spc="-8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en-US" sz="2400" spc="-85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 marR="5080">
                  <a:lnSpc>
                    <a:spcPct val="12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pc="-1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sz="2400" i="1" spc="-1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(1)</m:t>
                      </m:r>
                    </m:oMath>
                  </m:oMathPara>
                </a14:m>
                <a:endParaRPr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 marR="1026794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pc="-4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sz="2400" i="1" spc="-4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2400" i="1" spc="-4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i="1" spc="-4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en-US" sz="2400" spc="-4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 marR="1026794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pc="-85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sz="2400" i="1" spc="-8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2400" i="1" spc="-8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zh-CN" altLang="en-US" sz="2400" i="1" spc="-85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log</m:t>
                      </m:r>
                      <m:r>
                        <a:rPr lang="zh-CN" altLang="en-US" sz="2400" i="1" spc="-85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zh-CN" altLang="en-US" sz="2400" i="1" spc="-8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i="1" spc="-85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7">
                <a:extLst>
                  <a:ext uri="{FF2B5EF4-FFF2-40B4-BE49-F238E27FC236}">
                    <a16:creationId xmlns:a16="http://schemas.microsoft.com/office/drawing/2014/main" id="{E0999C40-A28D-4EB7-8339-48EC7E927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414" y="3244396"/>
                <a:ext cx="2931160" cy="1798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366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8F568-0F0F-4A00-A177-3A47743F1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428" y="380396"/>
            <a:ext cx="10515600" cy="1325563"/>
          </a:xfrm>
        </p:spPr>
        <p:txBody>
          <a:bodyPr/>
          <a:lstStyle/>
          <a:p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17216CF-CC86-47F5-8BBF-8F77C319D181}"/>
              </a:ext>
            </a:extLst>
          </p:cNvPr>
          <p:cNvSpPr/>
          <p:nvPr/>
        </p:nvSpPr>
        <p:spPr>
          <a:xfrm>
            <a:off x="1467349" y="629412"/>
            <a:ext cx="3895343" cy="450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66F66B1-1C7C-431D-BA9B-A25D4C7AF6E0}"/>
              </a:ext>
            </a:extLst>
          </p:cNvPr>
          <p:cNvSpPr txBox="1"/>
          <p:nvPr/>
        </p:nvSpPr>
        <p:spPr>
          <a:xfrm>
            <a:off x="3377303" y="720344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95" dirty="0">
                <a:latin typeface="Georgia"/>
                <a:cs typeface="Georgia"/>
              </a:rPr>
              <a:t>1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71515DF-0E59-43FE-AC95-F67C4101DAF5}"/>
              </a:ext>
            </a:extLst>
          </p:cNvPr>
          <p:cNvSpPr txBox="1"/>
          <p:nvPr/>
        </p:nvSpPr>
        <p:spPr>
          <a:xfrm>
            <a:off x="2615633" y="1201039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Georgia"/>
                <a:cs typeface="Georgia"/>
              </a:rPr>
              <a:t>3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D449931-45B9-48BB-9E5E-B43F26253AFD}"/>
              </a:ext>
            </a:extLst>
          </p:cNvPr>
          <p:cNvSpPr txBox="1"/>
          <p:nvPr/>
        </p:nvSpPr>
        <p:spPr>
          <a:xfrm>
            <a:off x="2976237" y="1961134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0" dirty="0">
                <a:latin typeface="Georgia"/>
                <a:cs typeface="Georgia"/>
              </a:rPr>
              <a:t>7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2DF531D-DB8C-4F4F-87FE-3A09B45B232A}"/>
              </a:ext>
            </a:extLst>
          </p:cNvPr>
          <p:cNvSpPr txBox="1"/>
          <p:nvPr/>
        </p:nvSpPr>
        <p:spPr>
          <a:xfrm>
            <a:off x="4138668" y="1201928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Georgia"/>
                <a:cs typeface="Georgia"/>
              </a:rPr>
              <a:t>2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7D7461A4-0585-423D-8B15-B76583CC300E}"/>
              </a:ext>
            </a:extLst>
          </p:cNvPr>
          <p:cNvSpPr txBox="1"/>
          <p:nvPr/>
        </p:nvSpPr>
        <p:spPr>
          <a:xfrm>
            <a:off x="4859265" y="1961134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latin typeface="Georgia"/>
                <a:cs typeface="Georgia"/>
              </a:rPr>
              <a:t>5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50FF61EE-51FF-4006-96A9-8627EAB9B245}"/>
              </a:ext>
            </a:extLst>
          </p:cNvPr>
          <p:cNvSpPr txBox="1"/>
          <p:nvPr/>
        </p:nvSpPr>
        <p:spPr>
          <a:xfrm>
            <a:off x="1956350" y="197002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Georgia"/>
                <a:cs typeface="Georgia"/>
              </a:rPr>
              <a:t>4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AE02D3F-0205-4089-A2AC-2F326AA329AB}"/>
              </a:ext>
            </a:extLst>
          </p:cNvPr>
          <p:cNvSpPr txBox="1"/>
          <p:nvPr/>
        </p:nvSpPr>
        <p:spPr>
          <a:xfrm>
            <a:off x="3934832" y="197002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Georgia"/>
                <a:cs typeface="Georgia"/>
              </a:rPr>
              <a:t>8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CEDEE6D8-6E7D-4A0B-8CB3-53E384391B66}"/>
              </a:ext>
            </a:extLst>
          </p:cNvPr>
          <p:cNvSpPr txBox="1"/>
          <p:nvPr/>
        </p:nvSpPr>
        <p:spPr>
          <a:xfrm>
            <a:off x="1710072" y="2821381"/>
            <a:ext cx="1949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Georgia"/>
                <a:cs typeface="Georgia"/>
              </a:rPr>
              <a:t>6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3557BFBF-8327-45A4-A209-2D07FC4E3E91}"/>
              </a:ext>
            </a:extLst>
          </p:cNvPr>
          <p:cNvSpPr/>
          <p:nvPr/>
        </p:nvSpPr>
        <p:spPr>
          <a:xfrm>
            <a:off x="7913108" y="860297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59" h="563880">
                <a:moveTo>
                  <a:pt x="0" y="281939"/>
                </a:moveTo>
                <a:lnTo>
                  <a:pt x="3909" y="240279"/>
                </a:lnTo>
                <a:lnTo>
                  <a:pt x="15264" y="200515"/>
                </a:lnTo>
                <a:lnTo>
                  <a:pt x="33506" y="163085"/>
                </a:lnTo>
                <a:lnTo>
                  <a:pt x="58079" y="128424"/>
                </a:lnTo>
                <a:lnTo>
                  <a:pt x="88422" y="96970"/>
                </a:lnTo>
                <a:lnTo>
                  <a:pt x="123979" y="69158"/>
                </a:lnTo>
                <a:lnTo>
                  <a:pt x="164191" y="45424"/>
                </a:lnTo>
                <a:lnTo>
                  <a:pt x="208500" y="26205"/>
                </a:lnTo>
                <a:lnTo>
                  <a:pt x="256348" y="11937"/>
                </a:lnTo>
                <a:lnTo>
                  <a:pt x="307175" y="3057"/>
                </a:lnTo>
                <a:lnTo>
                  <a:pt x="360425" y="0"/>
                </a:lnTo>
                <a:lnTo>
                  <a:pt x="413676" y="3057"/>
                </a:lnTo>
                <a:lnTo>
                  <a:pt x="464503" y="11937"/>
                </a:lnTo>
                <a:lnTo>
                  <a:pt x="512351" y="26205"/>
                </a:lnTo>
                <a:lnTo>
                  <a:pt x="556660" y="45424"/>
                </a:lnTo>
                <a:lnTo>
                  <a:pt x="596872" y="69158"/>
                </a:lnTo>
                <a:lnTo>
                  <a:pt x="632429" y="96970"/>
                </a:lnTo>
                <a:lnTo>
                  <a:pt x="662772" y="128424"/>
                </a:lnTo>
                <a:lnTo>
                  <a:pt x="687345" y="163085"/>
                </a:lnTo>
                <a:lnTo>
                  <a:pt x="705587" y="200515"/>
                </a:lnTo>
                <a:lnTo>
                  <a:pt x="716942" y="240279"/>
                </a:lnTo>
                <a:lnTo>
                  <a:pt x="720851" y="281939"/>
                </a:lnTo>
                <a:lnTo>
                  <a:pt x="716942" y="323600"/>
                </a:lnTo>
                <a:lnTo>
                  <a:pt x="705587" y="363364"/>
                </a:lnTo>
                <a:lnTo>
                  <a:pt x="687345" y="400794"/>
                </a:lnTo>
                <a:lnTo>
                  <a:pt x="662772" y="435455"/>
                </a:lnTo>
                <a:lnTo>
                  <a:pt x="632429" y="466909"/>
                </a:lnTo>
                <a:lnTo>
                  <a:pt x="596872" y="494721"/>
                </a:lnTo>
                <a:lnTo>
                  <a:pt x="556660" y="518455"/>
                </a:lnTo>
                <a:lnTo>
                  <a:pt x="512351" y="537674"/>
                </a:lnTo>
                <a:lnTo>
                  <a:pt x="464503" y="551942"/>
                </a:lnTo>
                <a:lnTo>
                  <a:pt x="413676" y="560822"/>
                </a:lnTo>
                <a:lnTo>
                  <a:pt x="360425" y="563879"/>
                </a:lnTo>
                <a:lnTo>
                  <a:pt x="307175" y="560822"/>
                </a:lnTo>
                <a:lnTo>
                  <a:pt x="256348" y="551942"/>
                </a:lnTo>
                <a:lnTo>
                  <a:pt x="208500" y="537674"/>
                </a:lnTo>
                <a:lnTo>
                  <a:pt x="164191" y="518455"/>
                </a:lnTo>
                <a:lnTo>
                  <a:pt x="123979" y="494721"/>
                </a:lnTo>
                <a:lnTo>
                  <a:pt x="88422" y="466909"/>
                </a:lnTo>
                <a:lnTo>
                  <a:pt x="58079" y="435455"/>
                </a:lnTo>
                <a:lnTo>
                  <a:pt x="33506" y="400794"/>
                </a:lnTo>
                <a:lnTo>
                  <a:pt x="15264" y="363364"/>
                </a:lnTo>
                <a:lnTo>
                  <a:pt x="3909" y="323600"/>
                </a:lnTo>
                <a:lnTo>
                  <a:pt x="0" y="28193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4317803-EE42-4B06-AC2D-FBD86E7B819A}"/>
              </a:ext>
            </a:extLst>
          </p:cNvPr>
          <p:cNvSpPr txBox="1"/>
          <p:nvPr/>
        </p:nvSpPr>
        <p:spPr>
          <a:xfrm>
            <a:off x="8144756" y="938021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Georgia"/>
                <a:cs typeface="Georgia"/>
              </a:rPr>
              <a:t>2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15555955-7EA5-4EBA-B8E5-E997CDC58A2E}"/>
              </a:ext>
            </a:extLst>
          </p:cNvPr>
          <p:cNvSpPr/>
          <p:nvPr/>
        </p:nvSpPr>
        <p:spPr>
          <a:xfrm>
            <a:off x="7766803" y="1330960"/>
            <a:ext cx="255270" cy="114935"/>
          </a:xfrm>
          <a:custGeom>
            <a:avLst/>
            <a:gdLst/>
            <a:ahLst/>
            <a:cxnLst/>
            <a:rect l="l" t="t" r="r" b="b"/>
            <a:pathLst>
              <a:path w="255270" h="114934">
                <a:moveTo>
                  <a:pt x="79883" y="8254"/>
                </a:moveTo>
                <a:lnTo>
                  <a:pt x="73660" y="8636"/>
                </a:lnTo>
                <a:lnTo>
                  <a:pt x="69976" y="12700"/>
                </a:lnTo>
                <a:lnTo>
                  <a:pt x="0" y="91186"/>
                </a:lnTo>
                <a:lnTo>
                  <a:pt x="108077" y="114680"/>
                </a:lnTo>
                <a:lnTo>
                  <a:pt x="113411" y="111378"/>
                </a:lnTo>
                <a:lnTo>
                  <a:pt x="114554" y="105917"/>
                </a:lnTo>
                <a:lnTo>
                  <a:pt x="115696" y="100584"/>
                </a:lnTo>
                <a:lnTo>
                  <a:pt x="112267" y="95376"/>
                </a:lnTo>
                <a:lnTo>
                  <a:pt x="108119" y="94487"/>
                </a:lnTo>
                <a:lnTo>
                  <a:pt x="21716" y="94487"/>
                </a:lnTo>
                <a:lnTo>
                  <a:pt x="15621" y="75691"/>
                </a:lnTo>
                <a:lnTo>
                  <a:pt x="50441" y="64388"/>
                </a:lnTo>
                <a:lnTo>
                  <a:pt x="84836" y="25907"/>
                </a:lnTo>
                <a:lnTo>
                  <a:pt x="88391" y="21843"/>
                </a:lnTo>
                <a:lnTo>
                  <a:pt x="88137" y="15620"/>
                </a:lnTo>
                <a:lnTo>
                  <a:pt x="83947" y="11937"/>
                </a:lnTo>
                <a:lnTo>
                  <a:pt x="79883" y="8254"/>
                </a:lnTo>
                <a:close/>
              </a:path>
              <a:path w="255270" h="114934">
                <a:moveTo>
                  <a:pt x="50441" y="64388"/>
                </a:moveTo>
                <a:lnTo>
                  <a:pt x="15621" y="75691"/>
                </a:lnTo>
                <a:lnTo>
                  <a:pt x="21716" y="94487"/>
                </a:lnTo>
                <a:lnTo>
                  <a:pt x="30324" y="91693"/>
                </a:lnTo>
                <a:lnTo>
                  <a:pt x="26035" y="91693"/>
                </a:lnTo>
                <a:lnTo>
                  <a:pt x="20700" y="75437"/>
                </a:lnTo>
                <a:lnTo>
                  <a:pt x="40564" y="75437"/>
                </a:lnTo>
                <a:lnTo>
                  <a:pt x="50441" y="64388"/>
                </a:lnTo>
                <a:close/>
              </a:path>
              <a:path w="255270" h="114934">
                <a:moveTo>
                  <a:pt x="56418" y="83223"/>
                </a:moveTo>
                <a:lnTo>
                  <a:pt x="21716" y="94487"/>
                </a:lnTo>
                <a:lnTo>
                  <a:pt x="108119" y="94487"/>
                </a:lnTo>
                <a:lnTo>
                  <a:pt x="56418" y="83223"/>
                </a:lnTo>
                <a:close/>
              </a:path>
              <a:path w="255270" h="114934">
                <a:moveTo>
                  <a:pt x="20700" y="75437"/>
                </a:moveTo>
                <a:lnTo>
                  <a:pt x="26035" y="91693"/>
                </a:lnTo>
                <a:lnTo>
                  <a:pt x="37326" y="79061"/>
                </a:lnTo>
                <a:lnTo>
                  <a:pt x="20700" y="75437"/>
                </a:lnTo>
                <a:close/>
              </a:path>
              <a:path w="255270" h="114934">
                <a:moveTo>
                  <a:pt x="37326" y="79061"/>
                </a:moveTo>
                <a:lnTo>
                  <a:pt x="26035" y="91693"/>
                </a:lnTo>
                <a:lnTo>
                  <a:pt x="30324" y="91693"/>
                </a:lnTo>
                <a:lnTo>
                  <a:pt x="56418" y="83223"/>
                </a:lnTo>
                <a:lnTo>
                  <a:pt x="37326" y="79061"/>
                </a:lnTo>
                <a:close/>
              </a:path>
              <a:path w="255270" h="114934">
                <a:moveTo>
                  <a:pt x="248792" y="0"/>
                </a:moveTo>
                <a:lnTo>
                  <a:pt x="50441" y="64388"/>
                </a:lnTo>
                <a:lnTo>
                  <a:pt x="37326" y="79061"/>
                </a:lnTo>
                <a:lnTo>
                  <a:pt x="56418" y="83223"/>
                </a:lnTo>
                <a:lnTo>
                  <a:pt x="254888" y="18795"/>
                </a:lnTo>
                <a:lnTo>
                  <a:pt x="248792" y="0"/>
                </a:lnTo>
                <a:close/>
              </a:path>
              <a:path w="255270" h="114934">
                <a:moveTo>
                  <a:pt x="40564" y="75437"/>
                </a:moveTo>
                <a:lnTo>
                  <a:pt x="20700" y="75437"/>
                </a:lnTo>
                <a:lnTo>
                  <a:pt x="37326" y="79061"/>
                </a:lnTo>
                <a:lnTo>
                  <a:pt x="40564" y="75437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2DBF9E30-A9E0-4E9E-A07C-1606829A3D1C}"/>
              </a:ext>
            </a:extLst>
          </p:cNvPr>
          <p:cNvSpPr/>
          <p:nvPr/>
        </p:nvSpPr>
        <p:spPr>
          <a:xfrm>
            <a:off x="8525756" y="1330960"/>
            <a:ext cx="255270" cy="115570"/>
          </a:xfrm>
          <a:custGeom>
            <a:avLst/>
            <a:gdLst/>
            <a:ahLst/>
            <a:cxnLst/>
            <a:rect l="l" t="t" r="r" b="b"/>
            <a:pathLst>
              <a:path w="255270" h="115569">
                <a:moveTo>
                  <a:pt x="198482" y="83875"/>
                </a:moveTo>
                <a:lnTo>
                  <a:pt x="142620" y="95885"/>
                </a:lnTo>
                <a:lnTo>
                  <a:pt x="139191" y="101091"/>
                </a:lnTo>
                <a:lnTo>
                  <a:pt x="141477" y="111760"/>
                </a:lnTo>
                <a:lnTo>
                  <a:pt x="146684" y="115188"/>
                </a:lnTo>
                <a:lnTo>
                  <a:pt x="240041" y="95250"/>
                </a:lnTo>
                <a:lnTo>
                  <a:pt x="233171" y="95250"/>
                </a:lnTo>
                <a:lnTo>
                  <a:pt x="198482" y="83875"/>
                </a:lnTo>
                <a:close/>
              </a:path>
              <a:path w="255270" h="115569">
                <a:moveTo>
                  <a:pt x="217585" y="79769"/>
                </a:moveTo>
                <a:lnTo>
                  <a:pt x="198482" y="83875"/>
                </a:lnTo>
                <a:lnTo>
                  <a:pt x="233171" y="95250"/>
                </a:lnTo>
                <a:lnTo>
                  <a:pt x="234097" y="92455"/>
                </a:lnTo>
                <a:lnTo>
                  <a:pt x="228853" y="92455"/>
                </a:lnTo>
                <a:lnTo>
                  <a:pt x="217585" y="79769"/>
                </a:lnTo>
                <a:close/>
              </a:path>
              <a:path w="255270" h="115569">
                <a:moveTo>
                  <a:pt x="175259" y="8889"/>
                </a:moveTo>
                <a:lnTo>
                  <a:pt x="167004" y="16128"/>
                </a:lnTo>
                <a:lnTo>
                  <a:pt x="166623" y="22351"/>
                </a:lnTo>
                <a:lnTo>
                  <a:pt x="170306" y="26542"/>
                </a:lnTo>
                <a:lnTo>
                  <a:pt x="204475" y="65010"/>
                </a:lnTo>
                <a:lnTo>
                  <a:pt x="239394" y="76453"/>
                </a:lnTo>
                <a:lnTo>
                  <a:pt x="233171" y="95250"/>
                </a:lnTo>
                <a:lnTo>
                  <a:pt x="240041" y="95250"/>
                </a:lnTo>
                <a:lnTo>
                  <a:pt x="254888" y="92075"/>
                </a:lnTo>
                <a:lnTo>
                  <a:pt x="185165" y="13335"/>
                </a:lnTo>
                <a:lnTo>
                  <a:pt x="181482" y="9270"/>
                </a:lnTo>
                <a:lnTo>
                  <a:pt x="175259" y="8889"/>
                </a:lnTo>
                <a:close/>
              </a:path>
              <a:path w="255270" h="115569">
                <a:moveTo>
                  <a:pt x="234187" y="76200"/>
                </a:moveTo>
                <a:lnTo>
                  <a:pt x="217585" y="79769"/>
                </a:lnTo>
                <a:lnTo>
                  <a:pt x="228853" y="92455"/>
                </a:lnTo>
                <a:lnTo>
                  <a:pt x="234187" y="76200"/>
                </a:lnTo>
                <a:close/>
              </a:path>
              <a:path w="255270" h="115569">
                <a:moveTo>
                  <a:pt x="238619" y="76200"/>
                </a:moveTo>
                <a:lnTo>
                  <a:pt x="234187" y="76200"/>
                </a:lnTo>
                <a:lnTo>
                  <a:pt x="228853" y="92455"/>
                </a:lnTo>
                <a:lnTo>
                  <a:pt x="234097" y="92455"/>
                </a:lnTo>
                <a:lnTo>
                  <a:pt x="239394" y="76453"/>
                </a:lnTo>
                <a:lnTo>
                  <a:pt x="238619" y="76200"/>
                </a:lnTo>
                <a:close/>
              </a:path>
              <a:path w="255270" h="115569">
                <a:moveTo>
                  <a:pt x="6095" y="0"/>
                </a:moveTo>
                <a:lnTo>
                  <a:pt x="0" y="18795"/>
                </a:lnTo>
                <a:lnTo>
                  <a:pt x="198482" y="83875"/>
                </a:lnTo>
                <a:lnTo>
                  <a:pt x="217585" y="79769"/>
                </a:lnTo>
                <a:lnTo>
                  <a:pt x="204475" y="65010"/>
                </a:lnTo>
                <a:lnTo>
                  <a:pt x="6095" y="0"/>
                </a:lnTo>
                <a:close/>
              </a:path>
              <a:path w="255270" h="115569">
                <a:moveTo>
                  <a:pt x="204475" y="65010"/>
                </a:moveTo>
                <a:lnTo>
                  <a:pt x="217585" y="79769"/>
                </a:lnTo>
                <a:lnTo>
                  <a:pt x="234187" y="76200"/>
                </a:lnTo>
                <a:lnTo>
                  <a:pt x="238619" y="76200"/>
                </a:lnTo>
                <a:lnTo>
                  <a:pt x="204475" y="6501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51DD7D61-A7BD-4B66-98C1-176D3A0FC8AB}"/>
              </a:ext>
            </a:extLst>
          </p:cNvPr>
          <p:cNvSpPr/>
          <p:nvPr/>
        </p:nvSpPr>
        <p:spPr>
          <a:xfrm>
            <a:off x="7152632" y="1340358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59" h="563880">
                <a:moveTo>
                  <a:pt x="360425" y="0"/>
                </a:moveTo>
                <a:lnTo>
                  <a:pt x="307175" y="3057"/>
                </a:lnTo>
                <a:lnTo>
                  <a:pt x="256348" y="11937"/>
                </a:lnTo>
                <a:lnTo>
                  <a:pt x="208500" y="26205"/>
                </a:lnTo>
                <a:lnTo>
                  <a:pt x="164191" y="45424"/>
                </a:lnTo>
                <a:lnTo>
                  <a:pt x="123979" y="69158"/>
                </a:lnTo>
                <a:lnTo>
                  <a:pt x="88422" y="96970"/>
                </a:lnTo>
                <a:lnTo>
                  <a:pt x="58079" y="128424"/>
                </a:lnTo>
                <a:lnTo>
                  <a:pt x="33506" y="163085"/>
                </a:lnTo>
                <a:lnTo>
                  <a:pt x="15264" y="200515"/>
                </a:lnTo>
                <a:lnTo>
                  <a:pt x="3909" y="240279"/>
                </a:lnTo>
                <a:lnTo>
                  <a:pt x="0" y="281939"/>
                </a:lnTo>
                <a:lnTo>
                  <a:pt x="3909" y="323600"/>
                </a:lnTo>
                <a:lnTo>
                  <a:pt x="15264" y="363364"/>
                </a:lnTo>
                <a:lnTo>
                  <a:pt x="33506" y="400794"/>
                </a:lnTo>
                <a:lnTo>
                  <a:pt x="58079" y="435455"/>
                </a:lnTo>
                <a:lnTo>
                  <a:pt x="88422" y="466909"/>
                </a:lnTo>
                <a:lnTo>
                  <a:pt x="123979" y="494721"/>
                </a:lnTo>
                <a:lnTo>
                  <a:pt x="164191" y="518455"/>
                </a:lnTo>
                <a:lnTo>
                  <a:pt x="208500" y="537674"/>
                </a:lnTo>
                <a:lnTo>
                  <a:pt x="256348" y="551942"/>
                </a:lnTo>
                <a:lnTo>
                  <a:pt x="307175" y="560822"/>
                </a:lnTo>
                <a:lnTo>
                  <a:pt x="360425" y="563879"/>
                </a:lnTo>
                <a:lnTo>
                  <a:pt x="413676" y="560822"/>
                </a:lnTo>
                <a:lnTo>
                  <a:pt x="464503" y="551942"/>
                </a:lnTo>
                <a:lnTo>
                  <a:pt x="512351" y="537674"/>
                </a:lnTo>
                <a:lnTo>
                  <a:pt x="556660" y="518455"/>
                </a:lnTo>
                <a:lnTo>
                  <a:pt x="596872" y="494721"/>
                </a:lnTo>
                <a:lnTo>
                  <a:pt x="632429" y="466909"/>
                </a:lnTo>
                <a:lnTo>
                  <a:pt x="662772" y="435455"/>
                </a:lnTo>
                <a:lnTo>
                  <a:pt x="687345" y="400794"/>
                </a:lnTo>
                <a:lnTo>
                  <a:pt x="705587" y="363364"/>
                </a:lnTo>
                <a:lnTo>
                  <a:pt x="716942" y="323600"/>
                </a:lnTo>
                <a:lnTo>
                  <a:pt x="720852" y="281939"/>
                </a:lnTo>
                <a:lnTo>
                  <a:pt x="716942" y="240279"/>
                </a:lnTo>
                <a:lnTo>
                  <a:pt x="705587" y="200515"/>
                </a:lnTo>
                <a:lnTo>
                  <a:pt x="687345" y="163085"/>
                </a:lnTo>
                <a:lnTo>
                  <a:pt x="662772" y="128424"/>
                </a:lnTo>
                <a:lnTo>
                  <a:pt x="632429" y="96970"/>
                </a:lnTo>
                <a:lnTo>
                  <a:pt x="596872" y="69158"/>
                </a:lnTo>
                <a:lnTo>
                  <a:pt x="556660" y="45424"/>
                </a:lnTo>
                <a:lnTo>
                  <a:pt x="512351" y="26205"/>
                </a:lnTo>
                <a:lnTo>
                  <a:pt x="464503" y="11937"/>
                </a:lnTo>
                <a:lnTo>
                  <a:pt x="413676" y="3057"/>
                </a:lnTo>
                <a:lnTo>
                  <a:pt x="3604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AFB70060-416D-4497-8A80-14FD5C7706EE}"/>
              </a:ext>
            </a:extLst>
          </p:cNvPr>
          <p:cNvSpPr/>
          <p:nvPr/>
        </p:nvSpPr>
        <p:spPr>
          <a:xfrm>
            <a:off x="7152632" y="1340358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59" h="563880">
                <a:moveTo>
                  <a:pt x="0" y="281939"/>
                </a:moveTo>
                <a:lnTo>
                  <a:pt x="3909" y="240279"/>
                </a:lnTo>
                <a:lnTo>
                  <a:pt x="15264" y="200515"/>
                </a:lnTo>
                <a:lnTo>
                  <a:pt x="33506" y="163085"/>
                </a:lnTo>
                <a:lnTo>
                  <a:pt x="58079" y="128424"/>
                </a:lnTo>
                <a:lnTo>
                  <a:pt x="88422" y="96970"/>
                </a:lnTo>
                <a:lnTo>
                  <a:pt x="123979" y="69158"/>
                </a:lnTo>
                <a:lnTo>
                  <a:pt x="164191" y="45424"/>
                </a:lnTo>
                <a:lnTo>
                  <a:pt x="208500" y="26205"/>
                </a:lnTo>
                <a:lnTo>
                  <a:pt x="256348" y="11937"/>
                </a:lnTo>
                <a:lnTo>
                  <a:pt x="307175" y="3057"/>
                </a:lnTo>
                <a:lnTo>
                  <a:pt x="360425" y="0"/>
                </a:lnTo>
                <a:lnTo>
                  <a:pt x="413676" y="3057"/>
                </a:lnTo>
                <a:lnTo>
                  <a:pt x="464503" y="11937"/>
                </a:lnTo>
                <a:lnTo>
                  <a:pt x="512351" y="26205"/>
                </a:lnTo>
                <a:lnTo>
                  <a:pt x="556660" y="45424"/>
                </a:lnTo>
                <a:lnTo>
                  <a:pt x="596872" y="69158"/>
                </a:lnTo>
                <a:lnTo>
                  <a:pt x="632429" y="96970"/>
                </a:lnTo>
                <a:lnTo>
                  <a:pt x="662772" y="128424"/>
                </a:lnTo>
                <a:lnTo>
                  <a:pt x="687345" y="163085"/>
                </a:lnTo>
                <a:lnTo>
                  <a:pt x="705587" y="200515"/>
                </a:lnTo>
                <a:lnTo>
                  <a:pt x="716942" y="240279"/>
                </a:lnTo>
                <a:lnTo>
                  <a:pt x="720852" y="281939"/>
                </a:lnTo>
                <a:lnTo>
                  <a:pt x="716942" y="323600"/>
                </a:lnTo>
                <a:lnTo>
                  <a:pt x="705587" y="363364"/>
                </a:lnTo>
                <a:lnTo>
                  <a:pt x="687345" y="400794"/>
                </a:lnTo>
                <a:lnTo>
                  <a:pt x="662772" y="435455"/>
                </a:lnTo>
                <a:lnTo>
                  <a:pt x="632429" y="466909"/>
                </a:lnTo>
                <a:lnTo>
                  <a:pt x="596872" y="494721"/>
                </a:lnTo>
                <a:lnTo>
                  <a:pt x="556660" y="518455"/>
                </a:lnTo>
                <a:lnTo>
                  <a:pt x="512351" y="537674"/>
                </a:lnTo>
                <a:lnTo>
                  <a:pt x="464503" y="551942"/>
                </a:lnTo>
                <a:lnTo>
                  <a:pt x="413676" y="560822"/>
                </a:lnTo>
                <a:lnTo>
                  <a:pt x="360425" y="563879"/>
                </a:lnTo>
                <a:lnTo>
                  <a:pt x="307175" y="560822"/>
                </a:lnTo>
                <a:lnTo>
                  <a:pt x="256348" y="551942"/>
                </a:lnTo>
                <a:lnTo>
                  <a:pt x="208500" y="537674"/>
                </a:lnTo>
                <a:lnTo>
                  <a:pt x="164191" y="518455"/>
                </a:lnTo>
                <a:lnTo>
                  <a:pt x="123979" y="494721"/>
                </a:lnTo>
                <a:lnTo>
                  <a:pt x="88422" y="466909"/>
                </a:lnTo>
                <a:lnTo>
                  <a:pt x="58079" y="435455"/>
                </a:lnTo>
                <a:lnTo>
                  <a:pt x="33506" y="400794"/>
                </a:lnTo>
                <a:lnTo>
                  <a:pt x="15264" y="363364"/>
                </a:lnTo>
                <a:lnTo>
                  <a:pt x="3909" y="323600"/>
                </a:lnTo>
                <a:lnTo>
                  <a:pt x="0" y="28193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6E4A51D9-F350-4473-9917-8C26E925FEFE}"/>
              </a:ext>
            </a:extLst>
          </p:cNvPr>
          <p:cNvSpPr txBox="1"/>
          <p:nvPr/>
        </p:nvSpPr>
        <p:spPr>
          <a:xfrm>
            <a:off x="7383264" y="1418285"/>
            <a:ext cx="1949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Georgia"/>
                <a:cs typeface="Georgia"/>
              </a:rPr>
              <a:t>3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E4D19C5D-3807-4095-B9E5-BEDDC856108E}"/>
              </a:ext>
            </a:extLst>
          </p:cNvPr>
          <p:cNvSpPr/>
          <p:nvPr/>
        </p:nvSpPr>
        <p:spPr>
          <a:xfrm>
            <a:off x="7512296" y="2100833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59" h="563880">
                <a:moveTo>
                  <a:pt x="0" y="281939"/>
                </a:moveTo>
                <a:lnTo>
                  <a:pt x="3909" y="240279"/>
                </a:lnTo>
                <a:lnTo>
                  <a:pt x="15264" y="200515"/>
                </a:lnTo>
                <a:lnTo>
                  <a:pt x="33506" y="163085"/>
                </a:lnTo>
                <a:lnTo>
                  <a:pt x="58079" y="128424"/>
                </a:lnTo>
                <a:lnTo>
                  <a:pt x="88422" y="96970"/>
                </a:lnTo>
                <a:lnTo>
                  <a:pt x="123979" y="69158"/>
                </a:lnTo>
                <a:lnTo>
                  <a:pt x="164191" y="45424"/>
                </a:lnTo>
                <a:lnTo>
                  <a:pt x="208500" y="26205"/>
                </a:lnTo>
                <a:lnTo>
                  <a:pt x="256348" y="11937"/>
                </a:lnTo>
                <a:lnTo>
                  <a:pt x="307175" y="3057"/>
                </a:lnTo>
                <a:lnTo>
                  <a:pt x="360425" y="0"/>
                </a:lnTo>
                <a:lnTo>
                  <a:pt x="413676" y="3057"/>
                </a:lnTo>
                <a:lnTo>
                  <a:pt x="464503" y="11937"/>
                </a:lnTo>
                <a:lnTo>
                  <a:pt x="512351" y="26205"/>
                </a:lnTo>
                <a:lnTo>
                  <a:pt x="556660" y="45424"/>
                </a:lnTo>
                <a:lnTo>
                  <a:pt x="596872" y="69158"/>
                </a:lnTo>
                <a:lnTo>
                  <a:pt x="632429" y="96970"/>
                </a:lnTo>
                <a:lnTo>
                  <a:pt x="662772" y="128424"/>
                </a:lnTo>
                <a:lnTo>
                  <a:pt x="687345" y="163085"/>
                </a:lnTo>
                <a:lnTo>
                  <a:pt x="705587" y="200515"/>
                </a:lnTo>
                <a:lnTo>
                  <a:pt x="716942" y="240279"/>
                </a:lnTo>
                <a:lnTo>
                  <a:pt x="720851" y="281939"/>
                </a:lnTo>
                <a:lnTo>
                  <a:pt x="716942" y="323600"/>
                </a:lnTo>
                <a:lnTo>
                  <a:pt x="705587" y="363364"/>
                </a:lnTo>
                <a:lnTo>
                  <a:pt x="687345" y="400794"/>
                </a:lnTo>
                <a:lnTo>
                  <a:pt x="662772" y="435455"/>
                </a:lnTo>
                <a:lnTo>
                  <a:pt x="632429" y="466909"/>
                </a:lnTo>
                <a:lnTo>
                  <a:pt x="596872" y="494721"/>
                </a:lnTo>
                <a:lnTo>
                  <a:pt x="556660" y="518455"/>
                </a:lnTo>
                <a:lnTo>
                  <a:pt x="512351" y="537674"/>
                </a:lnTo>
                <a:lnTo>
                  <a:pt x="464503" y="551942"/>
                </a:lnTo>
                <a:lnTo>
                  <a:pt x="413676" y="560822"/>
                </a:lnTo>
                <a:lnTo>
                  <a:pt x="360425" y="563879"/>
                </a:lnTo>
                <a:lnTo>
                  <a:pt x="307175" y="560822"/>
                </a:lnTo>
                <a:lnTo>
                  <a:pt x="256348" y="551942"/>
                </a:lnTo>
                <a:lnTo>
                  <a:pt x="208500" y="537674"/>
                </a:lnTo>
                <a:lnTo>
                  <a:pt x="164191" y="518455"/>
                </a:lnTo>
                <a:lnTo>
                  <a:pt x="123979" y="494721"/>
                </a:lnTo>
                <a:lnTo>
                  <a:pt x="88422" y="466909"/>
                </a:lnTo>
                <a:lnTo>
                  <a:pt x="58079" y="435455"/>
                </a:lnTo>
                <a:lnTo>
                  <a:pt x="33506" y="400794"/>
                </a:lnTo>
                <a:lnTo>
                  <a:pt x="15264" y="363364"/>
                </a:lnTo>
                <a:lnTo>
                  <a:pt x="3909" y="323600"/>
                </a:lnTo>
                <a:lnTo>
                  <a:pt x="0" y="28193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3FCCB2DF-7765-438A-AA38-E6CCB3BBAAB4}"/>
              </a:ext>
            </a:extLst>
          </p:cNvPr>
          <p:cNvSpPr txBox="1"/>
          <p:nvPr/>
        </p:nvSpPr>
        <p:spPr>
          <a:xfrm>
            <a:off x="7743563" y="2179065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0" dirty="0">
                <a:latin typeface="Georgia"/>
                <a:cs typeface="Georgia"/>
              </a:rPr>
              <a:t>7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A2C04071-A2FB-4650-96F4-AE554B27C788}"/>
              </a:ext>
            </a:extLst>
          </p:cNvPr>
          <p:cNvSpPr/>
          <p:nvPr/>
        </p:nvSpPr>
        <p:spPr>
          <a:xfrm>
            <a:off x="7507596" y="1895475"/>
            <a:ext cx="365125" cy="208279"/>
          </a:xfrm>
          <a:custGeom>
            <a:avLst/>
            <a:gdLst/>
            <a:ahLst/>
            <a:cxnLst/>
            <a:rect l="l" t="t" r="r" b="b"/>
            <a:pathLst>
              <a:path w="365125" h="208280">
                <a:moveTo>
                  <a:pt x="310942" y="186523"/>
                </a:moveTo>
                <a:lnTo>
                  <a:pt x="253746" y="188213"/>
                </a:lnTo>
                <a:lnTo>
                  <a:pt x="249428" y="192786"/>
                </a:lnTo>
                <a:lnTo>
                  <a:pt x="249682" y="198247"/>
                </a:lnTo>
                <a:lnTo>
                  <a:pt x="249809" y="203708"/>
                </a:lnTo>
                <a:lnTo>
                  <a:pt x="254381" y="208025"/>
                </a:lnTo>
                <a:lnTo>
                  <a:pt x="364998" y="204724"/>
                </a:lnTo>
                <a:lnTo>
                  <a:pt x="364536" y="203962"/>
                </a:lnTo>
                <a:lnTo>
                  <a:pt x="343026" y="203962"/>
                </a:lnTo>
                <a:lnTo>
                  <a:pt x="310942" y="186523"/>
                </a:lnTo>
                <a:close/>
              </a:path>
              <a:path w="365125" h="208280">
                <a:moveTo>
                  <a:pt x="330446" y="185934"/>
                </a:moveTo>
                <a:lnTo>
                  <a:pt x="310942" y="186523"/>
                </a:lnTo>
                <a:lnTo>
                  <a:pt x="343026" y="203962"/>
                </a:lnTo>
                <a:lnTo>
                  <a:pt x="344947" y="200405"/>
                </a:lnTo>
                <a:lnTo>
                  <a:pt x="339217" y="200405"/>
                </a:lnTo>
                <a:lnTo>
                  <a:pt x="330446" y="185934"/>
                </a:lnTo>
                <a:close/>
              </a:path>
              <a:path w="365125" h="208280">
                <a:moveTo>
                  <a:pt x="301625" y="108585"/>
                </a:moveTo>
                <a:lnTo>
                  <a:pt x="292226" y="114173"/>
                </a:lnTo>
                <a:lnTo>
                  <a:pt x="290703" y="120269"/>
                </a:lnTo>
                <a:lnTo>
                  <a:pt x="293497" y="124967"/>
                </a:lnTo>
                <a:lnTo>
                  <a:pt x="320207" y="169041"/>
                </a:lnTo>
                <a:lnTo>
                  <a:pt x="352425" y="186562"/>
                </a:lnTo>
                <a:lnTo>
                  <a:pt x="343026" y="203962"/>
                </a:lnTo>
                <a:lnTo>
                  <a:pt x="364536" y="203962"/>
                </a:lnTo>
                <a:lnTo>
                  <a:pt x="310515" y="114680"/>
                </a:lnTo>
                <a:lnTo>
                  <a:pt x="307594" y="109982"/>
                </a:lnTo>
                <a:lnTo>
                  <a:pt x="301625" y="108585"/>
                </a:lnTo>
                <a:close/>
              </a:path>
              <a:path w="365125" h="208280">
                <a:moveTo>
                  <a:pt x="347472" y="185420"/>
                </a:moveTo>
                <a:lnTo>
                  <a:pt x="330446" y="185934"/>
                </a:lnTo>
                <a:lnTo>
                  <a:pt x="339217" y="200405"/>
                </a:lnTo>
                <a:lnTo>
                  <a:pt x="347472" y="185420"/>
                </a:lnTo>
                <a:close/>
              </a:path>
              <a:path w="365125" h="208280">
                <a:moveTo>
                  <a:pt x="350323" y="185420"/>
                </a:moveTo>
                <a:lnTo>
                  <a:pt x="347472" y="185420"/>
                </a:lnTo>
                <a:lnTo>
                  <a:pt x="339217" y="200405"/>
                </a:lnTo>
                <a:lnTo>
                  <a:pt x="344947" y="200405"/>
                </a:lnTo>
                <a:lnTo>
                  <a:pt x="352425" y="186562"/>
                </a:lnTo>
                <a:lnTo>
                  <a:pt x="350323" y="185420"/>
                </a:lnTo>
                <a:close/>
              </a:path>
              <a:path w="365125" h="208280">
                <a:moveTo>
                  <a:pt x="9398" y="0"/>
                </a:moveTo>
                <a:lnTo>
                  <a:pt x="0" y="17525"/>
                </a:lnTo>
                <a:lnTo>
                  <a:pt x="310942" y="186523"/>
                </a:lnTo>
                <a:lnTo>
                  <a:pt x="330446" y="185934"/>
                </a:lnTo>
                <a:lnTo>
                  <a:pt x="320207" y="169041"/>
                </a:lnTo>
                <a:lnTo>
                  <a:pt x="9398" y="0"/>
                </a:lnTo>
                <a:close/>
              </a:path>
              <a:path w="365125" h="208280">
                <a:moveTo>
                  <a:pt x="320207" y="169041"/>
                </a:moveTo>
                <a:lnTo>
                  <a:pt x="330446" y="185934"/>
                </a:lnTo>
                <a:lnTo>
                  <a:pt x="347472" y="185420"/>
                </a:lnTo>
                <a:lnTo>
                  <a:pt x="350323" y="185420"/>
                </a:lnTo>
                <a:lnTo>
                  <a:pt x="320207" y="169041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0D5D1EE9-65A4-427F-8304-8014528C8E5E}"/>
              </a:ext>
            </a:extLst>
          </p:cNvPr>
          <p:cNvSpPr/>
          <p:nvPr/>
        </p:nvSpPr>
        <p:spPr>
          <a:xfrm>
            <a:off x="8675108" y="1340358"/>
            <a:ext cx="721360" cy="565785"/>
          </a:xfrm>
          <a:custGeom>
            <a:avLst/>
            <a:gdLst/>
            <a:ahLst/>
            <a:cxnLst/>
            <a:rect l="l" t="t" r="r" b="b"/>
            <a:pathLst>
              <a:path w="721359" h="565785">
                <a:moveTo>
                  <a:pt x="360425" y="0"/>
                </a:moveTo>
                <a:lnTo>
                  <a:pt x="307175" y="3066"/>
                </a:lnTo>
                <a:lnTo>
                  <a:pt x="256348" y="11973"/>
                </a:lnTo>
                <a:lnTo>
                  <a:pt x="208500" y="26282"/>
                </a:lnTo>
                <a:lnTo>
                  <a:pt x="164191" y="45557"/>
                </a:lnTo>
                <a:lnTo>
                  <a:pt x="123979" y="69358"/>
                </a:lnTo>
                <a:lnTo>
                  <a:pt x="88422" y="97248"/>
                </a:lnTo>
                <a:lnTo>
                  <a:pt x="58079" y="128789"/>
                </a:lnTo>
                <a:lnTo>
                  <a:pt x="33506" y="163543"/>
                </a:lnTo>
                <a:lnTo>
                  <a:pt x="15264" y="201071"/>
                </a:lnTo>
                <a:lnTo>
                  <a:pt x="3909" y="240937"/>
                </a:lnTo>
                <a:lnTo>
                  <a:pt x="0" y="282701"/>
                </a:lnTo>
                <a:lnTo>
                  <a:pt x="3909" y="324466"/>
                </a:lnTo>
                <a:lnTo>
                  <a:pt x="15264" y="364332"/>
                </a:lnTo>
                <a:lnTo>
                  <a:pt x="33506" y="401860"/>
                </a:lnTo>
                <a:lnTo>
                  <a:pt x="58079" y="436614"/>
                </a:lnTo>
                <a:lnTo>
                  <a:pt x="88422" y="468155"/>
                </a:lnTo>
                <a:lnTo>
                  <a:pt x="123979" y="496045"/>
                </a:lnTo>
                <a:lnTo>
                  <a:pt x="164191" y="519846"/>
                </a:lnTo>
                <a:lnTo>
                  <a:pt x="208500" y="539121"/>
                </a:lnTo>
                <a:lnTo>
                  <a:pt x="256348" y="553430"/>
                </a:lnTo>
                <a:lnTo>
                  <a:pt x="307175" y="562337"/>
                </a:lnTo>
                <a:lnTo>
                  <a:pt x="360425" y="565403"/>
                </a:lnTo>
                <a:lnTo>
                  <a:pt x="413676" y="562337"/>
                </a:lnTo>
                <a:lnTo>
                  <a:pt x="464503" y="553430"/>
                </a:lnTo>
                <a:lnTo>
                  <a:pt x="512351" y="539121"/>
                </a:lnTo>
                <a:lnTo>
                  <a:pt x="556660" y="519846"/>
                </a:lnTo>
                <a:lnTo>
                  <a:pt x="596872" y="496045"/>
                </a:lnTo>
                <a:lnTo>
                  <a:pt x="632429" y="468155"/>
                </a:lnTo>
                <a:lnTo>
                  <a:pt x="662772" y="436614"/>
                </a:lnTo>
                <a:lnTo>
                  <a:pt x="687345" y="401860"/>
                </a:lnTo>
                <a:lnTo>
                  <a:pt x="705587" y="364332"/>
                </a:lnTo>
                <a:lnTo>
                  <a:pt x="716942" y="324466"/>
                </a:lnTo>
                <a:lnTo>
                  <a:pt x="720851" y="282701"/>
                </a:lnTo>
                <a:lnTo>
                  <a:pt x="716942" y="240937"/>
                </a:lnTo>
                <a:lnTo>
                  <a:pt x="705587" y="201071"/>
                </a:lnTo>
                <a:lnTo>
                  <a:pt x="687345" y="163543"/>
                </a:lnTo>
                <a:lnTo>
                  <a:pt x="662772" y="128789"/>
                </a:lnTo>
                <a:lnTo>
                  <a:pt x="632429" y="97248"/>
                </a:lnTo>
                <a:lnTo>
                  <a:pt x="596872" y="69358"/>
                </a:lnTo>
                <a:lnTo>
                  <a:pt x="556660" y="45557"/>
                </a:lnTo>
                <a:lnTo>
                  <a:pt x="512351" y="26282"/>
                </a:lnTo>
                <a:lnTo>
                  <a:pt x="464503" y="11973"/>
                </a:lnTo>
                <a:lnTo>
                  <a:pt x="413676" y="3066"/>
                </a:lnTo>
                <a:lnTo>
                  <a:pt x="3604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78E2A908-7B79-44A2-AC69-C7DDB005138D}"/>
              </a:ext>
            </a:extLst>
          </p:cNvPr>
          <p:cNvSpPr/>
          <p:nvPr/>
        </p:nvSpPr>
        <p:spPr>
          <a:xfrm>
            <a:off x="8675108" y="1340358"/>
            <a:ext cx="721360" cy="565785"/>
          </a:xfrm>
          <a:custGeom>
            <a:avLst/>
            <a:gdLst/>
            <a:ahLst/>
            <a:cxnLst/>
            <a:rect l="l" t="t" r="r" b="b"/>
            <a:pathLst>
              <a:path w="721359" h="565785">
                <a:moveTo>
                  <a:pt x="0" y="282701"/>
                </a:moveTo>
                <a:lnTo>
                  <a:pt x="3909" y="240937"/>
                </a:lnTo>
                <a:lnTo>
                  <a:pt x="15264" y="201071"/>
                </a:lnTo>
                <a:lnTo>
                  <a:pt x="33506" y="163543"/>
                </a:lnTo>
                <a:lnTo>
                  <a:pt x="58079" y="128789"/>
                </a:lnTo>
                <a:lnTo>
                  <a:pt x="88422" y="97248"/>
                </a:lnTo>
                <a:lnTo>
                  <a:pt x="123979" y="69358"/>
                </a:lnTo>
                <a:lnTo>
                  <a:pt x="164191" y="45557"/>
                </a:lnTo>
                <a:lnTo>
                  <a:pt x="208500" y="26282"/>
                </a:lnTo>
                <a:lnTo>
                  <a:pt x="256348" y="11973"/>
                </a:lnTo>
                <a:lnTo>
                  <a:pt x="307175" y="3066"/>
                </a:lnTo>
                <a:lnTo>
                  <a:pt x="360425" y="0"/>
                </a:lnTo>
                <a:lnTo>
                  <a:pt x="413676" y="3066"/>
                </a:lnTo>
                <a:lnTo>
                  <a:pt x="464503" y="11973"/>
                </a:lnTo>
                <a:lnTo>
                  <a:pt x="512351" y="26282"/>
                </a:lnTo>
                <a:lnTo>
                  <a:pt x="556660" y="45557"/>
                </a:lnTo>
                <a:lnTo>
                  <a:pt x="596872" y="69358"/>
                </a:lnTo>
                <a:lnTo>
                  <a:pt x="632429" y="97248"/>
                </a:lnTo>
                <a:lnTo>
                  <a:pt x="662772" y="128789"/>
                </a:lnTo>
                <a:lnTo>
                  <a:pt x="687345" y="163543"/>
                </a:lnTo>
                <a:lnTo>
                  <a:pt x="705587" y="201071"/>
                </a:lnTo>
                <a:lnTo>
                  <a:pt x="716942" y="240937"/>
                </a:lnTo>
                <a:lnTo>
                  <a:pt x="720851" y="282701"/>
                </a:lnTo>
                <a:lnTo>
                  <a:pt x="716942" y="324466"/>
                </a:lnTo>
                <a:lnTo>
                  <a:pt x="705587" y="364332"/>
                </a:lnTo>
                <a:lnTo>
                  <a:pt x="687345" y="401860"/>
                </a:lnTo>
                <a:lnTo>
                  <a:pt x="662772" y="436614"/>
                </a:lnTo>
                <a:lnTo>
                  <a:pt x="632429" y="468155"/>
                </a:lnTo>
                <a:lnTo>
                  <a:pt x="596872" y="496045"/>
                </a:lnTo>
                <a:lnTo>
                  <a:pt x="556660" y="519846"/>
                </a:lnTo>
                <a:lnTo>
                  <a:pt x="512351" y="539121"/>
                </a:lnTo>
                <a:lnTo>
                  <a:pt x="464503" y="553430"/>
                </a:lnTo>
                <a:lnTo>
                  <a:pt x="413676" y="562337"/>
                </a:lnTo>
                <a:lnTo>
                  <a:pt x="360425" y="565403"/>
                </a:lnTo>
                <a:lnTo>
                  <a:pt x="307175" y="562337"/>
                </a:lnTo>
                <a:lnTo>
                  <a:pt x="256348" y="553430"/>
                </a:lnTo>
                <a:lnTo>
                  <a:pt x="208500" y="539121"/>
                </a:lnTo>
                <a:lnTo>
                  <a:pt x="164191" y="519846"/>
                </a:lnTo>
                <a:lnTo>
                  <a:pt x="123979" y="496045"/>
                </a:lnTo>
                <a:lnTo>
                  <a:pt x="88422" y="468155"/>
                </a:lnTo>
                <a:lnTo>
                  <a:pt x="58079" y="436614"/>
                </a:lnTo>
                <a:lnTo>
                  <a:pt x="33506" y="401860"/>
                </a:lnTo>
                <a:lnTo>
                  <a:pt x="15264" y="364332"/>
                </a:lnTo>
                <a:lnTo>
                  <a:pt x="3909" y="324466"/>
                </a:lnTo>
                <a:lnTo>
                  <a:pt x="0" y="28270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7137B0CD-62E9-4BE4-8A85-898554F51E81}"/>
              </a:ext>
            </a:extLst>
          </p:cNvPr>
          <p:cNvSpPr txBox="1"/>
          <p:nvPr/>
        </p:nvSpPr>
        <p:spPr>
          <a:xfrm>
            <a:off x="8906121" y="1419605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latin typeface="Georgia"/>
                <a:cs typeface="Georgia"/>
              </a:rPr>
              <a:t>5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C08DEFB0-9E54-4088-AFDD-E09E09662826}"/>
              </a:ext>
            </a:extLst>
          </p:cNvPr>
          <p:cNvSpPr/>
          <p:nvPr/>
        </p:nvSpPr>
        <p:spPr>
          <a:xfrm>
            <a:off x="8832079" y="1898776"/>
            <a:ext cx="210820" cy="210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B67535A7-9EA1-472F-8110-430D94AD41F5}"/>
              </a:ext>
            </a:extLst>
          </p:cNvPr>
          <p:cNvSpPr/>
          <p:nvPr/>
        </p:nvSpPr>
        <p:spPr>
          <a:xfrm>
            <a:off x="9284199" y="1813432"/>
            <a:ext cx="471170" cy="286385"/>
          </a:xfrm>
          <a:custGeom>
            <a:avLst/>
            <a:gdLst/>
            <a:ahLst/>
            <a:cxnLst/>
            <a:rect l="l" t="t" r="r" b="b"/>
            <a:pathLst>
              <a:path w="471170" h="286385">
                <a:moveTo>
                  <a:pt x="360425" y="265302"/>
                </a:moveTo>
                <a:lnTo>
                  <a:pt x="355981" y="269747"/>
                </a:lnTo>
                <a:lnTo>
                  <a:pt x="355853" y="275208"/>
                </a:lnTo>
                <a:lnTo>
                  <a:pt x="355853" y="280669"/>
                </a:lnTo>
                <a:lnTo>
                  <a:pt x="360172" y="285114"/>
                </a:lnTo>
                <a:lnTo>
                  <a:pt x="365760" y="285241"/>
                </a:lnTo>
                <a:lnTo>
                  <a:pt x="470916" y="286257"/>
                </a:lnTo>
                <a:lnTo>
                  <a:pt x="470002" y="284606"/>
                </a:lnTo>
                <a:lnTo>
                  <a:pt x="448945" y="284606"/>
                </a:lnTo>
                <a:lnTo>
                  <a:pt x="417518" y="265875"/>
                </a:lnTo>
                <a:lnTo>
                  <a:pt x="365887" y="265429"/>
                </a:lnTo>
                <a:lnTo>
                  <a:pt x="360425" y="265302"/>
                </a:lnTo>
                <a:close/>
              </a:path>
              <a:path w="471170" h="286385">
                <a:moveTo>
                  <a:pt x="417518" y="265875"/>
                </a:moveTo>
                <a:lnTo>
                  <a:pt x="448945" y="284606"/>
                </a:lnTo>
                <a:lnTo>
                  <a:pt x="451143" y="280924"/>
                </a:lnTo>
                <a:lnTo>
                  <a:pt x="445389" y="280924"/>
                </a:lnTo>
                <a:lnTo>
                  <a:pt x="437142" y="266045"/>
                </a:lnTo>
                <a:lnTo>
                  <a:pt x="417518" y="265875"/>
                </a:lnTo>
                <a:close/>
              </a:path>
              <a:path w="471170" h="286385">
                <a:moveTo>
                  <a:pt x="411352" y="187578"/>
                </a:moveTo>
                <a:lnTo>
                  <a:pt x="401700" y="192912"/>
                </a:lnTo>
                <a:lnTo>
                  <a:pt x="400050" y="199008"/>
                </a:lnTo>
                <a:lnTo>
                  <a:pt x="402590" y="203707"/>
                </a:lnTo>
                <a:lnTo>
                  <a:pt x="427584" y="248801"/>
                </a:lnTo>
                <a:lnTo>
                  <a:pt x="459104" y="267588"/>
                </a:lnTo>
                <a:lnTo>
                  <a:pt x="448945" y="284606"/>
                </a:lnTo>
                <a:lnTo>
                  <a:pt x="470002" y="284606"/>
                </a:lnTo>
                <a:lnTo>
                  <a:pt x="417322" y="189356"/>
                </a:lnTo>
                <a:lnTo>
                  <a:pt x="411352" y="187578"/>
                </a:lnTo>
                <a:close/>
              </a:path>
              <a:path w="471170" h="286385">
                <a:moveTo>
                  <a:pt x="437142" y="266045"/>
                </a:moveTo>
                <a:lnTo>
                  <a:pt x="445389" y="280924"/>
                </a:lnTo>
                <a:lnTo>
                  <a:pt x="454151" y="266191"/>
                </a:lnTo>
                <a:lnTo>
                  <a:pt x="437142" y="266045"/>
                </a:lnTo>
                <a:close/>
              </a:path>
              <a:path w="471170" h="286385">
                <a:moveTo>
                  <a:pt x="427584" y="248801"/>
                </a:moveTo>
                <a:lnTo>
                  <a:pt x="437142" y="266045"/>
                </a:lnTo>
                <a:lnTo>
                  <a:pt x="454151" y="266191"/>
                </a:lnTo>
                <a:lnTo>
                  <a:pt x="445389" y="280924"/>
                </a:lnTo>
                <a:lnTo>
                  <a:pt x="451143" y="280924"/>
                </a:lnTo>
                <a:lnTo>
                  <a:pt x="459104" y="267588"/>
                </a:lnTo>
                <a:lnTo>
                  <a:pt x="427584" y="248801"/>
                </a:lnTo>
                <a:close/>
              </a:path>
              <a:path w="471170" h="286385">
                <a:moveTo>
                  <a:pt x="10160" y="0"/>
                </a:moveTo>
                <a:lnTo>
                  <a:pt x="0" y="17017"/>
                </a:lnTo>
                <a:lnTo>
                  <a:pt x="417518" y="265875"/>
                </a:lnTo>
                <a:lnTo>
                  <a:pt x="437142" y="266045"/>
                </a:lnTo>
                <a:lnTo>
                  <a:pt x="427584" y="248801"/>
                </a:lnTo>
                <a:lnTo>
                  <a:pt x="1016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64750A82-1682-4AA0-B6A3-82D35A8E29FF}"/>
              </a:ext>
            </a:extLst>
          </p:cNvPr>
          <p:cNvSpPr/>
          <p:nvPr/>
        </p:nvSpPr>
        <p:spPr>
          <a:xfrm>
            <a:off x="9395960" y="2100833"/>
            <a:ext cx="719455" cy="563880"/>
          </a:xfrm>
          <a:custGeom>
            <a:avLst/>
            <a:gdLst/>
            <a:ahLst/>
            <a:cxnLst/>
            <a:rect l="l" t="t" r="r" b="b"/>
            <a:pathLst>
              <a:path w="719454" h="563880">
                <a:moveTo>
                  <a:pt x="0" y="281939"/>
                </a:moveTo>
                <a:lnTo>
                  <a:pt x="3899" y="240279"/>
                </a:lnTo>
                <a:lnTo>
                  <a:pt x="15228" y="200515"/>
                </a:lnTo>
                <a:lnTo>
                  <a:pt x="33429" y="163085"/>
                </a:lnTo>
                <a:lnTo>
                  <a:pt x="57946" y="128424"/>
                </a:lnTo>
                <a:lnTo>
                  <a:pt x="88222" y="96970"/>
                </a:lnTo>
                <a:lnTo>
                  <a:pt x="123701" y="69158"/>
                </a:lnTo>
                <a:lnTo>
                  <a:pt x="163827" y="45424"/>
                </a:lnTo>
                <a:lnTo>
                  <a:pt x="208042" y="26205"/>
                </a:lnTo>
                <a:lnTo>
                  <a:pt x="255791" y="11937"/>
                </a:lnTo>
                <a:lnTo>
                  <a:pt x="306517" y="3057"/>
                </a:lnTo>
                <a:lnTo>
                  <a:pt x="359663" y="0"/>
                </a:lnTo>
                <a:lnTo>
                  <a:pt x="412810" y="3057"/>
                </a:lnTo>
                <a:lnTo>
                  <a:pt x="463536" y="11937"/>
                </a:lnTo>
                <a:lnTo>
                  <a:pt x="511285" y="26205"/>
                </a:lnTo>
                <a:lnTo>
                  <a:pt x="555500" y="45424"/>
                </a:lnTo>
                <a:lnTo>
                  <a:pt x="595626" y="69158"/>
                </a:lnTo>
                <a:lnTo>
                  <a:pt x="631105" y="96970"/>
                </a:lnTo>
                <a:lnTo>
                  <a:pt x="661381" y="128424"/>
                </a:lnTo>
                <a:lnTo>
                  <a:pt x="685898" y="163085"/>
                </a:lnTo>
                <a:lnTo>
                  <a:pt x="704099" y="200515"/>
                </a:lnTo>
                <a:lnTo>
                  <a:pt x="715428" y="240279"/>
                </a:lnTo>
                <a:lnTo>
                  <a:pt x="719327" y="281939"/>
                </a:lnTo>
                <a:lnTo>
                  <a:pt x="715428" y="323600"/>
                </a:lnTo>
                <a:lnTo>
                  <a:pt x="704099" y="363364"/>
                </a:lnTo>
                <a:lnTo>
                  <a:pt x="685898" y="400794"/>
                </a:lnTo>
                <a:lnTo>
                  <a:pt x="661381" y="435455"/>
                </a:lnTo>
                <a:lnTo>
                  <a:pt x="631105" y="466909"/>
                </a:lnTo>
                <a:lnTo>
                  <a:pt x="595626" y="494721"/>
                </a:lnTo>
                <a:lnTo>
                  <a:pt x="555500" y="518455"/>
                </a:lnTo>
                <a:lnTo>
                  <a:pt x="511285" y="537674"/>
                </a:lnTo>
                <a:lnTo>
                  <a:pt x="463536" y="551942"/>
                </a:lnTo>
                <a:lnTo>
                  <a:pt x="412810" y="560822"/>
                </a:lnTo>
                <a:lnTo>
                  <a:pt x="359663" y="563879"/>
                </a:lnTo>
                <a:lnTo>
                  <a:pt x="306517" y="560822"/>
                </a:lnTo>
                <a:lnTo>
                  <a:pt x="255791" y="551942"/>
                </a:lnTo>
                <a:lnTo>
                  <a:pt x="208042" y="537674"/>
                </a:lnTo>
                <a:lnTo>
                  <a:pt x="163827" y="518455"/>
                </a:lnTo>
                <a:lnTo>
                  <a:pt x="123701" y="494721"/>
                </a:lnTo>
                <a:lnTo>
                  <a:pt x="88222" y="466909"/>
                </a:lnTo>
                <a:lnTo>
                  <a:pt x="57946" y="435455"/>
                </a:lnTo>
                <a:lnTo>
                  <a:pt x="33429" y="400794"/>
                </a:lnTo>
                <a:lnTo>
                  <a:pt x="15228" y="363364"/>
                </a:lnTo>
                <a:lnTo>
                  <a:pt x="3899" y="323600"/>
                </a:lnTo>
                <a:lnTo>
                  <a:pt x="0" y="28193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239EE5F5-BFDA-4412-ABC2-FB9F4B08B096}"/>
              </a:ext>
            </a:extLst>
          </p:cNvPr>
          <p:cNvSpPr txBox="1"/>
          <p:nvPr/>
        </p:nvSpPr>
        <p:spPr>
          <a:xfrm>
            <a:off x="9626591" y="2179065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Georgia"/>
                <a:cs typeface="Georgia"/>
              </a:rPr>
              <a:t>6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8DBB462B-8FC1-4CCF-9F28-AC2DB401C997}"/>
              </a:ext>
            </a:extLst>
          </p:cNvPr>
          <p:cNvSpPr/>
          <p:nvPr/>
        </p:nvSpPr>
        <p:spPr>
          <a:xfrm>
            <a:off x="6492739" y="2108454"/>
            <a:ext cx="721360" cy="565785"/>
          </a:xfrm>
          <a:custGeom>
            <a:avLst/>
            <a:gdLst/>
            <a:ahLst/>
            <a:cxnLst/>
            <a:rect l="l" t="t" r="r" b="b"/>
            <a:pathLst>
              <a:path w="721360" h="565785">
                <a:moveTo>
                  <a:pt x="0" y="282701"/>
                </a:moveTo>
                <a:lnTo>
                  <a:pt x="3909" y="240937"/>
                </a:lnTo>
                <a:lnTo>
                  <a:pt x="15264" y="201071"/>
                </a:lnTo>
                <a:lnTo>
                  <a:pt x="33506" y="163543"/>
                </a:lnTo>
                <a:lnTo>
                  <a:pt x="58079" y="128789"/>
                </a:lnTo>
                <a:lnTo>
                  <a:pt x="88422" y="97248"/>
                </a:lnTo>
                <a:lnTo>
                  <a:pt x="123979" y="69358"/>
                </a:lnTo>
                <a:lnTo>
                  <a:pt x="164191" y="45557"/>
                </a:lnTo>
                <a:lnTo>
                  <a:pt x="208500" y="26282"/>
                </a:lnTo>
                <a:lnTo>
                  <a:pt x="256348" y="11973"/>
                </a:lnTo>
                <a:lnTo>
                  <a:pt x="307175" y="3066"/>
                </a:lnTo>
                <a:lnTo>
                  <a:pt x="360425" y="0"/>
                </a:lnTo>
                <a:lnTo>
                  <a:pt x="413676" y="3066"/>
                </a:lnTo>
                <a:lnTo>
                  <a:pt x="464503" y="11973"/>
                </a:lnTo>
                <a:lnTo>
                  <a:pt x="512351" y="26282"/>
                </a:lnTo>
                <a:lnTo>
                  <a:pt x="556660" y="45557"/>
                </a:lnTo>
                <a:lnTo>
                  <a:pt x="596872" y="69358"/>
                </a:lnTo>
                <a:lnTo>
                  <a:pt x="632429" y="97248"/>
                </a:lnTo>
                <a:lnTo>
                  <a:pt x="662772" y="128789"/>
                </a:lnTo>
                <a:lnTo>
                  <a:pt x="687345" y="163543"/>
                </a:lnTo>
                <a:lnTo>
                  <a:pt x="705587" y="201071"/>
                </a:lnTo>
                <a:lnTo>
                  <a:pt x="716942" y="240937"/>
                </a:lnTo>
                <a:lnTo>
                  <a:pt x="720851" y="282701"/>
                </a:lnTo>
                <a:lnTo>
                  <a:pt x="716942" y="324466"/>
                </a:lnTo>
                <a:lnTo>
                  <a:pt x="705587" y="364332"/>
                </a:lnTo>
                <a:lnTo>
                  <a:pt x="687345" y="401860"/>
                </a:lnTo>
                <a:lnTo>
                  <a:pt x="662772" y="436614"/>
                </a:lnTo>
                <a:lnTo>
                  <a:pt x="632429" y="468155"/>
                </a:lnTo>
                <a:lnTo>
                  <a:pt x="596872" y="496045"/>
                </a:lnTo>
                <a:lnTo>
                  <a:pt x="556660" y="519846"/>
                </a:lnTo>
                <a:lnTo>
                  <a:pt x="512351" y="539121"/>
                </a:lnTo>
                <a:lnTo>
                  <a:pt x="464503" y="553430"/>
                </a:lnTo>
                <a:lnTo>
                  <a:pt x="413676" y="562337"/>
                </a:lnTo>
                <a:lnTo>
                  <a:pt x="360425" y="565404"/>
                </a:lnTo>
                <a:lnTo>
                  <a:pt x="307175" y="562337"/>
                </a:lnTo>
                <a:lnTo>
                  <a:pt x="256348" y="553430"/>
                </a:lnTo>
                <a:lnTo>
                  <a:pt x="208500" y="539121"/>
                </a:lnTo>
                <a:lnTo>
                  <a:pt x="164191" y="519846"/>
                </a:lnTo>
                <a:lnTo>
                  <a:pt x="123979" y="496045"/>
                </a:lnTo>
                <a:lnTo>
                  <a:pt x="88422" y="468155"/>
                </a:lnTo>
                <a:lnTo>
                  <a:pt x="58079" y="436614"/>
                </a:lnTo>
                <a:lnTo>
                  <a:pt x="33506" y="401860"/>
                </a:lnTo>
                <a:lnTo>
                  <a:pt x="15264" y="364332"/>
                </a:lnTo>
                <a:lnTo>
                  <a:pt x="3909" y="324466"/>
                </a:lnTo>
                <a:lnTo>
                  <a:pt x="0" y="28270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49FEF607-34A5-47D3-8734-AB43D71D9B23}"/>
              </a:ext>
            </a:extLst>
          </p:cNvPr>
          <p:cNvSpPr txBox="1"/>
          <p:nvPr/>
        </p:nvSpPr>
        <p:spPr>
          <a:xfrm>
            <a:off x="6723752" y="2187955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Georgia"/>
                <a:cs typeface="Georgia"/>
              </a:rPr>
              <a:t>4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0CC2D394-EF78-427A-B0A3-9DC1A445E624}"/>
              </a:ext>
            </a:extLst>
          </p:cNvPr>
          <p:cNvSpPr/>
          <p:nvPr/>
        </p:nvSpPr>
        <p:spPr>
          <a:xfrm>
            <a:off x="8470891" y="2108454"/>
            <a:ext cx="721360" cy="565785"/>
          </a:xfrm>
          <a:custGeom>
            <a:avLst/>
            <a:gdLst/>
            <a:ahLst/>
            <a:cxnLst/>
            <a:rect l="l" t="t" r="r" b="b"/>
            <a:pathLst>
              <a:path w="721359" h="565785">
                <a:moveTo>
                  <a:pt x="0" y="282701"/>
                </a:moveTo>
                <a:lnTo>
                  <a:pt x="3909" y="240937"/>
                </a:lnTo>
                <a:lnTo>
                  <a:pt x="15264" y="201071"/>
                </a:lnTo>
                <a:lnTo>
                  <a:pt x="33506" y="163543"/>
                </a:lnTo>
                <a:lnTo>
                  <a:pt x="58079" y="128789"/>
                </a:lnTo>
                <a:lnTo>
                  <a:pt x="88422" y="97248"/>
                </a:lnTo>
                <a:lnTo>
                  <a:pt x="123979" y="69358"/>
                </a:lnTo>
                <a:lnTo>
                  <a:pt x="164191" y="45557"/>
                </a:lnTo>
                <a:lnTo>
                  <a:pt x="208500" y="26282"/>
                </a:lnTo>
                <a:lnTo>
                  <a:pt x="256348" y="11973"/>
                </a:lnTo>
                <a:lnTo>
                  <a:pt x="307175" y="3066"/>
                </a:lnTo>
                <a:lnTo>
                  <a:pt x="360425" y="0"/>
                </a:lnTo>
                <a:lnTo>
                  <a:pt x="413676" y="3066"/>
                </a:lnTo>
                <a:lnTo>
                  <a:pt x="464503" y="11973"/>
                </a:lnTo>
                <a:lnTo>
                  <a:pt x="512351" y="26282"/>
                </a:lnTo>
                <a:lnTo>
                  <a:pt x="556660" y="45557"/>
                </a:lnTo>
                <a:lnTo>
                  <a:pt x="596872" y="69358"/>
                </a:lnTo>
                <a:lnTo>
                  <a:pt x="632429" y="97248"/>
                </a:lnTo>
                <a:lnTo>
                  <a:pt x="662772" y="128789"/>
                </a:lnTo>
                <a:lnTo>
                  <a:pt x="687345" y="163543"/>
                </a:lnTo>
                <a:lnTo>
                  <a:pt x="705587" y="201071"/>
                </a:lnTo>
                <a:lnTo>
                  <a:pt x="716942" y="240937"/>
                </a:lnTo>
                <a:lnTo>
                  <a:pt x="720851" y="282701"/>
                </a:lnTo>
                <a:lnTo>
                  <a:pt x="716942" y="324466"/>
                </a:lnTo>
                <a:lnTo>
                  <a:pt x="705587" y="364332"/>
                </a:lnTo>
                <a:lnTo>
                  <a:pt x="687345" y="401860"/>
                </a:lnTo>
                <a:lnTo>
                  <a:pt x="662772" y="436614"/>
                </a:lnTo>
                <a:lnTo>
                  <a:pt x="632429" y="468155"/>
                </a:lnTo>
                <a:lnTo>
                  <a:pt x="596872" y="496045"/>
                </a:lnTo>
                <a:lnTo>
                  <a:pt x="556660" y="519846"/>
                </a:lnTo>
                <a:lnTo>
                  <a:pt x="512351" y="539121"/>
                </a:lnTo>
                <a:lnTo>
                  <a:pt x="464503" y="553430"/>
                </a:lnTo>
                <a:lnTo>
                  <a:pt x="413676" y="562337"/>
                </a:lnTo>
                <a:lnTo>
                  <a:pt x="360425" y="565404"/>
                </a:lnTo>
                <a:lnTo>
                  <a:pt x="307175" y="562337"/>
                </a:lnTo>
                <a:lnTo>
                  <a:pt x="256348" y="553430"/>
                </a:lnTo>
                <a:lnTo>
                  <a:pt x="208500" y="539121"/>
                </a:lnTo>
                <a:lnTo>
                  <a:pt x="164191" y="519846"/>
                </a:lnTo>
                <a:lnTo>
                  <a:pt x="123979" y="496045"/>
                </a:lnTo>
                <a:lnTo>
                  <a:pt x="88422" y="468155"/>
                </a:lnTo>
                <a:lnTo>
                  <a:pt x="58079" y="436614"/>
                </a:lnTo>
                <a:lnTo>
                  <a:pt x="33506" y="401860"/>
                </a:lnTo>
                <a:lnTo>
                  <a:pt x="15264" y="364332"/>
                </a:lnTo>
                <a:lnTo>
                  <a:pt x="3909" y="324466"/>
                </a:lnTo>
                <a:lnTo>
                  <a:pt x="0" y="28270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29115E63-4570-4479-BDAA-90FC86586407}"/>
              </a:ext>
            </a:extLst>
          </p:cNvPr>
          <p:cNvSpPr txBox="1"/>
          <p:nvPr/>
        </p:nvSpPr>
        <p:spPr>
          <a:xfrm>
            <a:off x="8702159" y="2187955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Georgia"/>
                <a:cs typeface="Georgia"/>
              </a:rPr>
              <a:t>8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DCC750F1-88FA-4CB0-B04C-39B6D08C2389}"/>
              </a:ext>
            </a:extLst>
          </p:cNvPr>
          <p:cNvSpPr/>
          <p:nvPr/>
        </p:nvSpPr>
        <p:spPr>
          <a:xfrm>
            <a:off x="6852403" y="1813814"/>
            <a:ext cx="410845" cy="295910"/>
          </a:xfrm>
          <a:custGeom>
            <a:avLst/>
            <a:gdLst/>
            <a:ahLst/>
            <a:cxnLst/>
            <a:rect l="l" t="t" r="r" b="b"/>
            <a:pathLst>
              <a:path w="410845" h="295910">
                <a:moveTo>
                  <a:pt x="51435" y="192532"/>
                </a:moveTo>
                <a:lnTo>
                  <a:pt x="45592" y="194690"/>
                </a:lnTo>
                <a:lnTo>
                  <a:pt x="43306" y="199644"/>
                </a:lnTo>
                <a:lnTo>
                  <a:pt x="0" y="295528"/>
                </a:lnTo>
                <a:lnTo>
                  <a:pt x="36812" y="292226"/>
                </a:lnTo>
                <a:lnTo>
                  <a:pt x="21716" y="292226"/>
                </a:lnTo>
                <a:lnTo>
                  <a:pt x="10287" y="276098"/>
                </a:lnTo>
                <a:lnTo>
                  <a:pt x="40124" y="254899"/>
                </a:lnTo>
                <a:lnTo>
                  <a:pt x="61467" y="207899"/>
                </a:lnTo>
                <a:lnTo>
                  <a:pt x="63626" y="202819"/>
                </a:lnTo>
                <a:lnTo>
                  <a:pt x="61467" y="196976"/>
                </a:lnTo>
                <a:lnTo>
                  <a:pt x="56514" y="194690"/>
                </a:lnTo>
                <a:lnTo>
                  <a:pt x="51435" y="192532"/>
                </a:lnTo>
                <a:close/>
              </a:path>
              <a:path w="410845" h="295910">
                <a:moveTo>
                  <a:pt x="40124" y="254899"/>
                </a:moveTo>
                <a:lnTo>
                  <a:pt x="10287" y="276098"/>
                </a:lnTo>
                <a:lnTo>
                  <a:pt x="21716" y="292226"/>
                </a:lnTo>
                <a:lnTo>
                  <a:pt x="27441" y="288163"/>
                </a:lnTo>
                <a:lnTo>
                  <a:pt x="25018" y="288163"/>
                </a:lnTo>
                <a:lnTo>
                  <a:pt x="15112" y="274320"/>
                </a:lnTo>
                <a:lnTo>
                  <a:pt x="31992" y="272807"/>
                </a:lnTo>
                <a:lnTo>
                  <a:pt x="40124" y="254899"/>
                </a:lnTo>
                <a:close/>
              </a:path>
              <a:path w="410845" h="295910">
                <a:moveTo>
                  <a:pt x="108458" y="265938"/>
                </a:moveTo>
                <a:lnTo>
                  <a:pt x="51539" y="271056"/>
                </a:lnTo>
                <a:lnTo>
                  <a:pt x="21716" y="292226"/>
                </a:lnTo>
                <a:lnTo>
                  <a:pt x="36812" y="292226"/>
                </a:lnTo>
                <a:lnTo>
                  <a:pt x="110236" y="285623"/>
                </a:lnTo>
                <a:lnTo>
                  <a:pt x="114173" y="280797"/>
                </a:lnTo>
                <a:lnTo>
                  <a:pt x="113664" y="275336"/>
                </a:lnTo>
                <a:lnTo>
                  <a:pt x="113284" y="269875"/>
                </a:lnTo>
                <a:lnTo>
                  <a:pt x="108458" y="265938"/>
                </a:lnTo>
                <a:close/>
              </a:path>
              <a:path w="410845" h="295910">
                <a:moveTo>
                  <a:pt x="31992" y="272807"/>
                </a:moveTo>
                <a:lnTo>
                  <a:pt x="15112" y="274320"/>
                </a:lnTo>
                <a:lnTo>
                  <a:pt x="25018" y="288163"/>
                </a:lnTo>
                <a:lnTo>
                  <a:pt x="31992" y="272807"/>
                </a:lnTo>
                <a:close/>
              </a:path>
              <a:path w="410845" h="295910">
                <a:moveTo>
                  <a:pt x="51539" y="271056"/>
                </a:moveTo>
                <a:lnTo>
                  <a:pt x="31992" y="272807"/>
                </a:lnTo>
                <a:lnTo>
                  <a:pt x="25018" y="288163"/>
                </a:lnTo>
                <a:lnTo>
                  <a:pt x="27441" y="288163"/>
                </a:lnTo>
                <a:lnTo>
                  <a:pt x="51539" y="271056"/>
                </a:lnTo>
                <a:close/>
              </a:path>
              <a:path w="410845" h="295910">
                <a:moveTo>
                  <a:pt x="398906" y="0"/>
                </a:moveTo>
                <a:lnTo>
                  <a:pt x="40124" y="254899"/>
                </a:lnTo>
                <a:lnTo>
                  <a:pt x="31992" y="272807"/>
                </a:lnTo>
                <a:lnTo>
                  <a:pt x="51539" y="271056"/>
                </a:lnTo>
                <a:lnTo>
                  <a:pt x="410463" y="16256"/>
                </a:lnTo>
                <a:lnTo>
                  <a:pt x="398906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AE9D5846-3D6B-412F-8444-3436FE628980}"/>
              </a:ext>
            </a:extLst>
          </p:cNvPr>
          <p:cNvSpPr txBox="1"/>
          <p:nvPr/>
        </p:nvSpPr>
        <p:spPr>
          <a:xfrm>
            <a:off x="3778495" y="338607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Georgia"/>
                <a:cs typeface="Georgia"/>
              </a:rPr>
              <a:t>3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C86851F0-043C-4D22-BA71-7FC3F514E997}"/>
              </a:ext>
            </a:extLst>
          </p:cNvPr>
          <p:cNvSpPr txBox="1"/>
          <p:nvPr/>
        </p:nvSpPr>
        <p:spPr>
          <a:xfrm>
            <a:off x="3017003" y="3866769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Georgia"/>
                <a:cs typeface="Georgia"/>
              </a:rPr>
              <a:t>4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886F6622-8C36-45A5-9389-C23413F3FE6E}"/>
              </a:ext>
            </a:extLst>
          </p:cNvPr>
          <p:cNvSpPr txBox="1"/>
          <p:nvPr/>
        </p:nvSpPr>
        <p:spPr>
          <a:xfrm>
            <a:off x="4539860" y="3867657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latin typeface="Georgia"/>
                <a:cs typeface="Georgia"/>
              </a:rPr>
              <a:t>5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ACA1F77D-A049-46DB-824E-69C5D5266D0A}"/>
              </a:ext>
            </a:extLst>
          </p:cNvPr>
          <p:cNvSpPr txBox="1"/>
          <p:nvPr/>
        </p:nvSpPr>
        <p:spPr>
          <a:xfrm>
            <a:off x="2357467" y="4635754"/>
            <a:ext cx="1214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1875" algn="l"/>
              </a:tabLst>
            </a:pPr>
            <a:r>
              <a:rPr sz="2400" spc="-30" dirty="0">
                <a:latin typeface="Georgia"/>
                <a:cs typeface="Georgia"/>
              </a:rPr>
              <a:t>6	</a:t>
            </a:r>
            <a:r>
              <a:rPr sz="3600" spc="179" baseline="1157" dirty="0">
                <a:latin typeface="Georgia"/>
                <a:cs typeface="Georgia"/>
              </a:rPr>
              <a:t>7</a:t>
            </a:r>
            <a:endParaRPr sz="3600" baseline="1157">
              <a:latin typeface="Georgia"/>
              <a:cs typeface="Georgia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9948098B-53A7-4304-B762-7B25DCE2A76A}"/>
              </a:ext>
            </a:extLst>
          </p:cNvPr>
          <p:cNvSpPr txBox="1"/>
          <p:nvPr/>
        </p:nvSpPr>
        <p:spPr>
          <a:xfrm>
            <a:off x="4335898" y="4635754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Georgia"/>
                <a:cs typeface="Georgia"/>
              </a:rPr>
              <a:t>8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BF223AF8-9161-41A2-BD2B-858DD7F3D1FF}"/>
              </a:ext>
            </a:extLst>
          </p:cNvPr>
          <p:cNvSpPr/>
          <p:nvPr/>
        </p:nvSpPr>
        <p:spPr>
          <a:xfrm>
            <a:off x="5843515" y="1381505"/>
            <a:ext cx="597535" cy="393700"/>
          </a:xfrm>
          <a:custGeom>
            <a:avLst/>
            <a:gdLst/>
            <a:ahLst/>
            <a:cxnLst/>
            <a:rect l="l" t="t" r="r" b="b"/>
            <a:pathLst>
              <a:path w="597535" h="393700">
                <a:moveTo>
                  <a:pt x="400812" y="0"/>
                </a:moveTo>
                <a:lnTo>
                  <a:pt x="400812" y="98298"/>
                </a:lnTo>
                <a:lnTo>
                  <a:pt x="0" y="98298"/>
                </a:lnTo>
                <a:lnTo>
                  <a:pt x="0" y="294894"/>
                </a:lnTo>
                <a:lnTo>
                  <a:pt x="400812" y="294894"/>
                </a:lnTo>
                <a:lnTo>
                  <a:pt x="400812" y="393192"/>
                </a:lnTo>
                <a:lnTo>
                  <a:pt x="597407" y="196596"/>
                </a:lnTo>
                <a:lnTo>
                  <a:pt x="400812" y="0"/>
                </a:lnTo>
                <a:close/>
              </a:path>
            </a:pathLst>
          </a:custGeom>
          <a:solidFill>
            <a:srgbClr val="4679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91D12CA5-5113-4000-84FE-52680AA509A1}"/>
              </a:ext>
            </a:extLst>
          </p:cNvPr>
          <p:cNvSpPr/>
          <p:nvPr/>
        </p:nvSpPr>
        <p:spPr>
          <a:xfrm>
            <a:off x="5843515" y="1381505"/>
            <a:ext cx="597535" cy="393700"/>
          </a:xfrm>
          <a:custGeom>
            <a:avLst/>
            <a:gdLst/>
            <a:ahLst/>
            <a:cxnLst/>
            <a:rect l="l" t="t" r="r" b="b"/>
            <a:pathLst>
              <a:path w="597535" h="393700">
                <a:moveTo>
                  <a:pt x="0" y="98298"/>
                </a:moveTo>
                <a:lnTo>
                  <a:pt x="400812" y="98298"/>
                </a:lnTo>
                <a:lnTo>
                  <a:pt x="400812" y="0"/>
                </a:lnTo>
                <a:lnTo>
                  <a:pt x="597407" y="196596"/>
                </a:lnTo>
                <a:lnTo>
                  <a:pt x="400812" y="393192"/>
                </a:lnTo>
                <a:lnTo>
                  <a:pt x="400812" y="294894"/>
                </a:lnTo>
                <a:lnTo>
                  <a:pt x="0" y="294894"/>
                </a:lnTo>
                <a:lnTo>
                  <a:pt x="0" y="98298"/>
                </a:lnTo>
                <a:close/>
              </a:path>
            </a:pathLst>
          </a:custGeom>
          <a:ln w="25908">
            <a:solidFill>
              <a:srgbClr val="315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40C495CC-8299-4B95-AE3A-D24418255B78}"/>
              </a:ext>
            </a:extLst>
          </p:cNvPr>
          <p:cNvSpPr/>
          <p:nvPr/>
        </p:nvSpPr>
        <p:spPr>
          <a:xfrm>
            <a:off x="5581388" y="2807842"/>
            <a:ext cx="487680" cy="509905"/>
          </a:xfrm>
          <a:custGeom>
            <a:avLst/>
            <a:gdLst/>
            <a:ahLst/>
            <a:cxnLst/>
            <a:rect l="l" t="t" r="r" b="b"/>
            <a:pathLst>
              <a:path w="487679" h="509904">
                <a:moveTo>
                  <a:pt x="0" y="232537"/>
                </a:moveTo>
                <a:lnTo>
                  <a:pt x="14731" y="509905"/>
                </a:lnTo>
                <a:lnTo>
                  <a:pt x="292226" y="495173"/>
                </a:lnTo>
                <a:lnTo>
                  <a:pt x="219201" y="429514"/>
                </a:lnTo>
                <a:lnTo>
                  <a:pt x="337265" y="298196"/>
                </a:lnTo>
                <a:lnTo>
                  <a:pt x="73025" y="298196"/>
                </a:lnTo>
                <a:lnTo>
                  <a:pt x="0" y="232537"/>
                </a:lnTo>
                <a:close/>
              </a:path>
              <a:path w="487679" h="509904">
                <a:moveTo>
                  <a:pt x="341249" y="0"/>
                </a:moveTo>
                <a:lnTo>
                  <a:pt x="73025" y="298196"/>
                </a:lnTo>
                <a:lnTo>
                  <a:pt x="337265" y="298196"/>
                </a:lnTo>
                <a:lnTo>
                  <a:pt x="487299" y="131318"/>
                </a:lnTo>
                <a:lnTo>
                  <a:pt x="341249" y="0"/>
                </a:lnTo>
                <a:close/>
              </a:path>
            </a:pathLst>
          </a:custGeom>
          <a:solidFill>
            <a:srgbClr val="4679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B518936A-C61D-454A-A26E-473F673BE2F9}"/>
              </a:ext>
            </a:extLst>
          </p:cNvPr>
          <p:cNvSpPr/>
          <p:nvPr/>
        </p:nvSpPr>
        <p:spPr>
          <a:xfrm>
            <a:off x="5581388" y="2807842"/>
            <a:ext cx="487680" cy="509905"/>
          </a:xfrm>
          <a:custGeom>
            <a:avLst/>
            <a:gdLst/>
            <a:ahLst/>
            <a:cxnLst/>
            <a:rect l="l" t="t" r="r" b="b"/>
            <a:pathLst>
              <a:path w="487679" h="509904">
                <a:moveTo>
                  <a:pt x="487299" y="131318"/>
                </a:moveTo>
                <a:lnTo>
                  <a:pt x="219201" y="429514"/>
                </a:lnTo>
                <a:lnTo>
                  <a:pt x="292226" y="495173"/>
                </a:lnTo>
                <a:lnTo>
                  <a:pt x="14731" y="509905"/>
                </a:lnTo>
                <a:lnTo>
                  <a:pt x="0" y="232537"/>
                </a:lnTo>
                <a:lnTo>
                  <a:pt x="73025" y="298196"/>
                </a:lnTo>
                <a:lnTo>
                  <a:pt x="341249" y="0"/>
                </a:lnTo>
                <a:lnTo>
                  <a:pt x="487299" y="131318"/>
                </a:lnTo>
                <a:close/>
              </a:path>
            </a:pathLst>
          </a:custGeom>
          <a:ln w="25400">
            <a:solidFill>
              <a:srgbClr val="315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61AF7D95-58EF-481C-95ED-CF24EBEFE38F}"/>
              </a:ext>
            </a:extLst>
          </p:cNvPr>
          <p:cNvSpPr txBox="1"/>
          <p:nvPr/>
        </p:nvSpPr>
        <p:spPr>
          <a:xfrm>
            <a:off x="6081259" y="3792473"/>
            <a:ext cx="4034156" cy="52899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284"/>
              </a:spcBef>
            </a:pP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sz="32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32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32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D67AC6F5-27D2-447B-B95F-E81B99BF37B9}"/>
              </a:ext>
            </a:extLst>
          </p:cNvPr>
          <p:cNvSpPr txBox="1"/>
          <p:nvPr/>
        </p:nvSpPr>
        <p:spPr>
          <a:xfrm>
            <a:off x="6081259" y="4621529"/>
            <a:ext cx="4034156" cy="52835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280"/>
              </a:spcBef>
            </a:pP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32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32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32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4C029497-0C32-4B65-B870-390E00B811D0}"/>
              </a:ext>
            </a:extLst>
          </p:cNvPr>
          <p:cNvSpPr txBox="1"/>
          <p:nvPr/>
        </p:nvSpPr>
        <p:spPr>
          <a:xfrm>
            <a:off x="6076688" y="5365241"/>
            <a:ext cx="3549903" cy="52835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280"/>
              </a:spcBef>
            </a:pP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32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3B3D0E65-8E0B-4BE6-8D8E-F845C211E72E}"/>
              </a:ext>
            </a:extLst>
          </p:cNvPr>
          <p:cNvSpPr txBox="1"/>
          <p:nvPr/>
        </p:nvSpPr>
        <p:spPr>
          <a:xfrm>
            <a:off x="5357868" y="4767783"/>
            <a:ext cx="5918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Heap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7A4A02AA-C783-4F0E-9C3A-E9D0371F59AA}"/>
              </a:ext>
            </a:extLst>
          </p:cNvPr>
          <p:cNvSpPr txBox="1"/>
          <p:nvPr/>
        </p:nvSpPr>
        <p:spPr>
          <a:xfrm>
            <a:off x="4839453" y="5503265"/>
            <a:ext cx="12261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Delete-min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3EE5D3DF-F5C6-494A-BE5C-5FB96EB5E82B}"/>
              </a:ext>
            </a:extLst>
          </p:cNvPr>
          <p:cNvSpPr txBox="1"/>
          <p:nvPr/>
        </p:nvSpPr>
        <p:spPr>
          <a:xfrm>
            <a:off x="6075164" y="6041897"/>
            <a:ext cx="3025267" cy="528991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285"/>
              </a:spcBef>
            </a:pP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32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D279D0C3-80EA-4AEE-87C8-F80A217B2116}"/>
              </a:ext>
            </a:extLst>
          </p:cNvPr>
          <p:cNvSpPr txBox="1"/>
          <p:nvPr/>
        </p:nvSpPr>
        <p:spPr>
          <a:xfrm>
            <a:off x="4837929" y="6180835"/>
            <a:ext cx="12261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Delete-min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E3250C19-7A30-460E-B592-CB65589EC48B}"/>
              </a:ext>
            </a:extLst>
          </p:cNvPr>
          <p:cNvSpPr txBox="1"/>
          <p:nvPr/>
        </p:nvSpPr>
        <p:spPr>
          <a:xfrm>
            <a:off x="8181332" y="2913126"/>
            <a:ext cx="579120" cy="58674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285"/>
              </a:spcBef>
            </a:pPr>
            <a:r>
              <a:rPr sz="3200" dirty="0">
                <a:solidFill>
                  <a:srgbClr val="0000FF"/>
                </a:solidFill>
                <a:latin typeface="Noto Sans CJK JP Regular"/>
                <a:cs typeface="Noto Sans CJK JP Regular"/>
              </a:rPr>
              <a:t>1</a:t>
            </a:r>
            <a:endParaRPr sz="3200">
              <a:latin typeface="Noto Sans CJK JP Regular"/>
              <a:cs typeface="Noto Sans CJK JP Regular"/>
            </a:endParaRPr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A0661593-3403-4404-AEEF-736F78BA5D40}"/>
              </a:ext>
            </a:extLst>
          </p:cNvPr>
          <p:cNvSpPr txBox="1"/>
          <p:nvPr/>
        </p:nvSpPr>
        <p:spPr>
          <a:xfrm>
            <a:off x="2438900" y="5484114"/>
            <a:ext cx="1109980" cy="528350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280"/>
              </a:spcBef>
            </a:pPr>
            <a:r>
              <a:rPr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82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DB3D901-6118-425A-836A-F7EB6C1F61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Merge Sort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副标题 4">
                <a:extLst>
                  <a:ext uri="{FF2B5EF4-FFF2-40B4-BE49-F238E27FC236}">
                    <a16:creationId xmlns:a16="http://schemas.microsoft.com/office/drawing/2014/main" id="{BCEAFF13-0B12-48F0-B502-BDA98EB53B7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Comparison-based Sorting of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sz="240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400" dirty="0"/>
                  <a:t>Cost</a:t>
                </a:r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副标题 4">
                <a:extLst>
                  <a:ext uri="{FF2B5EF4-FFF2-40B4-BE49-F238E27FC236}">
                    <a16:creationId xmlns:a16="http://schemas.microsoft.com/office/drawing/2014/main" id="{BCEAFF13-0B12-48F0-B502-BDA98EB53B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 t="-47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47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09382-0BE0-49A3-A156-1F00FDC0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CBCC78-C461-4528-BAD8-08C75C0F9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21161"/>
          </a:xfrm>
        </p:spPr>
        <p:txBody>
          <a:bodyPr/>
          <a:lstStyle/>
          <a:p>
            <a:r>
              <a:rPr lang="en-US" altLang="zh-CN" dirty="0"/>
              <a:t>Divide and Conquer: an algorithmic technique</a:t>
            </a:r>
          </a:p>
          <a:p>
            <a:pPr lvl="1"/>
            <a:r>
              <a:rPr lang="en-US" altLang="zh-CN" b="1" dirty="0"/>
              <a:t>Divide: </a:t>
            </a:r>
            <a:r>
              <a:rPr lang="en-US" altLang="zh-CN" dirty="0"/>
              <a:t>divide the problem into  smaller subproblems</a:t>
            </a:r>
          </a:p>
          <a:p>
            <a:pPr lvl="1"/>
            <a:r>
              <a:rPr lang="en-US" altLang="zh-CN" b="1" dirty="0"/>
              <a:t>Conquer: </a:t>
            </a:r>
            <a:r>
              <a:rPr lang="en-US" altLang="zh-CN" dirty="0"/>
              <a:t>solve each subproblem recursively</a:t>
            </a:r>
          </a:p>
          <a:p>
            <a:pPr lvl="1"/>
            <a:r>
              <a:rPr lang="en-US" altLang="zh-CN" b="1" dirty="0"/>
              <a:t>Combine: </a:t>
            </a:r>
            <a:r>
              <a:rPr lang="en-US" altLang="zh-CN" dirty="0"/>
              <a:t>combine the solution of  subproblems into the solution of the original  problem</a:t>
            </a:r>
          </a:p>
          <a:p>
            <a:endParaRPr lang="zh-CN" altLang="en-US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09EB16DA-5390-48A0-BEE0-7301315BDC14}"/>
              </a:ext>
            </a:extLst>
          </p:cNvPr>
          <p:cNvSpPr/>
          <p:nvPr/>
        </p:nvSpPr>
        <p:spPr>
          <a:xfrm>
            <a:off x="4336495" y="4243628"/>
            <a:ext cx="4203700" cy="353695"/>
          </a:xfrm>
          <a:custGeom>
            <a:avLst/>
            <a:gdLst/>
            <a:ahLst/>
            <a:cxnLst/>
            <a:rect l="l" t="t" r="r" b="b"/>
            <a:pathLst>
              <a:path w="4203700" h="353695">
                <a:moveTo>
                  <a:pt x="0" y="353568"/>
                </a:moveTo>
                <a:lnTo>
                  <a:pt x="4203192" y="353568"/>
                </a:lnTo>
                <a:lnTo>
                  <a:pt x="4203192" y="0"/>
                </a:lnTo>
                <a:lnTo>
                  <a:pt x="0" y="0"/>
                </a:lnTo>
                <a:lnTo>
                  <a:pt x="0" y="35356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F5C65E9E-654A-403C-97DB-DA5C4DC99CFC}"/>
              </a:ext>
            </a:extLst>
          </p:cNvPr>
          <p:cNvSpPr/>
          <p:nvPr/>
        </p:nvSpPr>
        <p:spPr>
          <a:xfrm>
            <a:off x="4336495" y="4243628"/>
            <a:ext cx="4203700" cy="353695"/>
          </a:xfrm>
          <a:custGeom>
            <a:avLst/>
            <a:gdLst/>
            <a:ahLst/>
            <a:cxnLst/>
            <a:rect l="l" t="t" r="r" b="b"/>
            <a:pathLst>
              <a:path w="4203700" h="353695">
                <a:moveTo>
                  <a:pt x="0" y="353568"/>
                </a:moveTo>
                <a:lnTo>
                  <a:pt x="4203192" y="353568"/>
                </a:lnTo>
                <a:lnTo>
                  <a:pt x="4203192" y="0"/>
                </a:lnTo>
                <a:lnTo>
                  <a:pt x="0" y="0"/>
                </a:lnTo>
                <a:lnTo>
                  <a:pt x="0" y="353568"/>
                </a:lnTo>
                <a:close/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C65EA7E2-5AE7-4A06-89CD-037142AB2B96}"/>
              </a:ext>
            </a:extLst>
          </p:cNvPr>
          <p:cNvSpPr txBox="1"/>
          <p:nvPr/>
        </p:nvSpPr>
        <p:spPr>
          <a:xfrm>
            <a:off x="6315790" y="4150359"/>
            <a:ext cx="244475" cy="516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i="1" spc="-170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endParaRPr sz="3200">
              <a:latin typeface="Georgia"/>
              <a:cs typeface="Georgia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F21E772E-B3FE-460E-87F9-FF91708450FC}"/>
              </a:ext>
            </a:extLst>
          </p:cNvPr>
          <p:cNvSpPr/>
          <p:nvPr/>
        </p:nvSpPr>
        <p:spPr>
          <a:xfrm>
            <a:off x="4263343" y="4597196"/>
            <a:ext cx="2175510" cy="752475"/>
          </a:xfrm>
          <a:custGeom>
            <a:avLst/>
            <a:gdLst/>
            <a:ahLst/>
            <a:cxnLst/>
            <a:rect l="l" t="t" r="r" b="b"/>
            <a:pathLst>
              <a:path w="2175510" h="752475">
                <a:moveTo>
                  <a:pt x="2175256" y="0"/>
                </a:moveTo>
                <a:lnTo>
                  <a:pt x="0" y="75222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>
            <a:extLst>
              <a:ext uri="{FF2B5EF4-FFF2-40B4-BE49-F238E27FC236}">
                <a16:creationId xmlns:a16="http://schemas.microsoft.com/office/drawing/2014/main" id="{3FCFF564-01E7-4C88-B7F9-117DFBA874A1}"/>
              </a:ext>
            </a:extLst>
          </p:cNvPr>
          <p:cNvSpPr txBox="1"/>
          <p:nvPr/>
        </p:nvSpPr>
        <p:spPr>
          <a:xfrm>
            <a:off x="3627074" y="5347765"/>
            <a:ext cx="1270000" cy="436245"/>
          </a:xfrm>
          <a:prstGeom prst="rect">
            <a:avLst/>
          </a:prstGeom>
          <a:solidFill>
            <a:srgbClr val="00AFEF"/>
          </a:solidFill>
        </p:spPr>
        <p:txBody>
          <a:bodyPr vert="horz" wrap="square" lIns="0" tIns="27940" rIns="0" bIns="0" rtlCol="0">
            <a:spAutoFit/>
          </a:bodyPr>
          <a:lstStyle/>
          <a:p>
            <a:pPr marL="400685">
              <a:lnSpc>
                <a:spcPct val="100000"/>
              </a:lnSpc>
              <a:spcBef>
                <a:spcPts val="220"/>
              </a:spcBef>
            </a:pPr>
            <a:r>
              <a:rPr sz="2400" i="1" spc="-70" dirty="0">
                <a:solidFill>
                  <a:srgbClr val="FFFFFF"/>
                </a:solidFill>
                <a:latin typeface="Georgia"/>
                <a:cs typeface="Georgia"/>
              </a:rPr>
              <a:t>n/b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E306FB5C-056F-4113-89DF-DD84E329E19D}"/>
              </a:ext>
            </a:extLst>
          </p:cNvPr>
          <p:cNvSpPr txBox="1"/>
          <p:nvPr/>
        </p:nvSpPr>
        <p:spPr>
          <a:xfrm>
            <a:off x="5315665" y="5347765"/>
            <a:ext cx="1271270" cy="449580"/>
          </a:xfrm>
          <a:prstGeom prst="rect">
            <a:avLst/>
          </a:prstGeom>
          <a:solidFill>
            <a:srgbClr val="00AFEF"/>
          </a:solidFill>
        </p:spPr>
        <p:txBody>
          <a:bodyPr vert="horz" wrap="square" lIns="0" tIns="34925" rIns="0" bIns="0" rtlCol="0">
            <a:spAutoFit/>
          </a:bodyPr>
          <a:lstStyle/>
          <a:p>
            <a:pPr marL="401320">
              <a:lnSpc>
                <a:spcPct val="100000"/>
              </a:lnSpc>
              <a:spcBef>
                <a:spcPts val="275"/>
              </a:spcBef>
            </a:pPr>
            <a:r>
              <a:rPr sz="2400" i="1" spc="-70" dirty="0">
                <a:solidFill>
                  <a:srgbClr val="FFFFFF"/>
                </a:solidFill>
                <a:latin typeface="Georgia"/>
                <a:cs typeface="Georgia"/>
              </a:rPr>
              <a:t>n/b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6BB447D8-B2C7-41D4-9DB3-18E384868030}"/>
              </a:ext>
            </a:extLst>
          </p:cNvPr>
          <p:cNvSpPr/>
          <p:nvPr/>
        </p:nvSpPr>
        <p:spPr>
          <a:xfrm>
            <a:off x="5951936" y="4597196"/>
            <a:ext cx="486409" cy="752475"/>
          </a:xfrm>
          <a:custGeom>
            <a:avLst/>
            <a:gdLst/>
            <a:ahLst/>
            <a:cxnLst/>
            <a:rect l="l" t="t" r="r" b="b"/>
            <a:pathLst>
              <a:path w="486410" h="752475">
                <a:moveTo>
                  <a:pt x="486283" y="0"/>
                </a:moveTo>
                <a:lnTo>
                  <a:pt x="0" y="75222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CDFAF0B3-84F4-4A99-A676-BDC84F3F9516}"/>
              </a:ext>
            </a:extLst>
          </p:cNvPr>
          <p:cNvSpPr txBox="1"/>
          <p:nvPr/>
        </p:nvSpPr>
        <p:spPr>
          <a:xfrm>
            <a:off x="7164024" y="5374385"/>
            <a:ext cx="198755" cy="3022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00" spc="-440" dirty="0">
                <a:latin typeface="Noto Sans CJK JP Regular"/>
                <a:cs typeface="Noto Sans CJK JP Regular"/>
              </a:rPr>
              <a:t>…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861F6217-4D0D-4FF1-929F-3DC8A8682042}"/>
              </a:ext>
            </a:extLst>
          </p:cNvPr>
          <p:cNvSpPr txBox="1"/>
          <p:nvPr/>
        </p:nvSpPr>
        <p:spPr>
          <a:xfrm>
            <a:off x="7807406" y="5347765"/>
            <a:ext cx="1271270" cy="441959"/>
          </a:xfrm>
          <a:prstGeom prst="rect">
            <a:avLst/>
          </a:prstGeom>
          <a:solidFill>
            <a:srgbClr val="00AFEF"/>
          </a:solidFill>
        </p:spPr>
        <p:txBody>
          <a:bodyPr vert="horz" wrap="square" lIns="0" tIns="31115" rIns="0" bIns="0" rtlCol="0">
            <a:spAutoFit/>
          </a:bodyPr>
          <a:lstStyle/>
          <a:p>
            <a:pPr marL="401320">
              <a:lnSpc>
                <a:spcPct val="100000"/>
              </a:lnSpc>
              <a:spcBef>
                <a:spcPts val="245"/>
              </a:spcBef>
            </a:pPr>
            <a:r>
              <a:rPr sz="2400" i="1" spc="-70" dirty="0">
                <a:solidFill>
                  <a:srgbClr val="FFFFFF"/>
                </a:solidFill>
                <a:latin typeface="Georgia"/>
                <a:cs typeface="Georgia"/>
              </a:rPr>
              <a:t>n/b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29" name="object 14">
            <a:extLst>
              <a:ext uri="{FF2B5EF4-FFF2-40B4-BE49-F238E27FC236}">
                <a16:creationId xmlns:a16="http://schemas.microsoft.com/office/drawing/2014/main" id="{C11AF89E-7D92-406E-86E3-2D2B39403C77}"/>
              </a:ext>
            </a:extLst>
          </p:cNvPr>
          <p:cNvSpPr/>
          <p:nvPr/>
        </p:nvSpPr>
        <p:spPr>
          <a:xfrm>
            <a:off x="6438092" y="4597196"/>
            <a:ext cx="828040" cy="752475"/>
          </a:xfrm>
          <a:custGeom>
            <a:avLst/>
            <a:gdLst/>
            <a:ahLst/>
            <a:cxnLst/>
            <a:rect l="l" t="t" r="r" b="b"/>
            <a:pathLst>
              <a:path w="828039" h="752475">
                <a:moveTo>
                  <a:pt x="0" y="0"/>
                </a:moveTo>
                <a:lnTo>
                  <a:pt x="827913" y="75222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5">
            <a:extLst>
              <a:ext uri="{FF2B5EF4-FFF2-40B4-BE49-F238E27FC236}">
                <a16:creationId xmlns:a16="http://schemas.microsoft.com/office/drawing/2014/main" id="{B7065CCD-5928-4498-B073-0C83BA02A629}"/>
              </a:ext>
            </a:extLst>
          </p:cNvPr>
          <p:cNvSpPr/>
          <p:nvPr/>
        </p:nvSpPr>
        <p:spPr>
          <a:xfrm>
            <a:off x="6438092" y="4597196"/>
            <a:ext cx="2005964" cy="752475"/>
          </a:xfrm>
          <a:custGeom>
            <a:avLst/>
            <a:gdLst/>
            <a:ahLst/>
            <a:cxnLst/>
            <a:rect l="l" t="t" r="r" b="b"/>
            <a:pathLst>
              <a:path w="2005965" h="752475">
                <a:moveTo>
                  <a:pt x="0" y="0"/>
                </a:moveTo>
                <a:lnTo>
                  <a:pt x="2005457" y="75222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6">
            <a:extLst>
              <a:ext uri="{FF2B5EF4-FFF2-40B4-BE49-F238E27FC236}">
                <a16:creationId xmlns:a16="http://schemas.microsoft.com/office/drawing/2014/main" id="{B0E02F1E-8255-4486-BB18-B675BD717D1F}"/>
              </a:ext>
            </a:extLst>
          </p:cNvPr>
          <p:cNvSpPr txBox="1"/>
          <p:nvPr/>
        </p:nvSpPr>
        <p:spPr>
          <a:xfrm>
            <a:off x="2230582" y="4196968"/>
            <a:ext cx="113411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400" spc="-180" dirty="0">
                <a:cs typeface="Times New Roman" panose="02020603050405020304" pitchFamily="18" charset="0"/>
              </a:rPr>
              <a:t>1.</a:t>
            </a:r>
            <a:r>
              <a:rPr sz="2400" spc="-155" dirty="0">
                <a:cs typeface="Times New Roman" panose="02020603050405020304" pitchFamily="18" charset="0"/>
              </a:rPr>
              <a:t> </a:t>
            </a:r>
            <a:r>
              <a:rPr sz="2400" spc="35" dirty="0">
                <a:cs typeface="Times New Roman" panose="02020603050405020304" pitchFamily="18" charset="0"/>
              </a:rPr>
              <a:t>divide</a:t>
            </a:r>
            <a:endParaRPr sz="2400" dirty="0">
              <a:cs typeface="Times New Roman" panose="02020603050405020304" pitchFamily="18" charset="0"/>
            </a:endParaRPr>
          </a:p>
        </p:txBody>
      </p:sp>
      <p:sp>
        <p:nvSpPr>
          <p:cNvPr id="32" name="object 17">
            <a:extLst>
              <a:ext uri="{FF2B5EF4-FFF2-40B4-BE49-F238E27FC236}">
                <a16:creationId xmlns:a16="http://schemas.microsoft.com/office/drawing/2014/main" id="{FC7A075F-D026-4DB7-A279-EF7675B2EE17}"/>
              </a:ext>
            </a:extLst>
          </p:cNvPr>
          <p:cNvSpPr/>
          <p:nvPr/>
        </p:nvSpPr>
        <p:spPr>
          <a:xfrm>
            <a:off x="3447242" y="4298491"/>
            <a:ext cx="114300" cy="1355725"/>
          </a:xfrm>
          <a:custGeom>
            <a:avLst/>
            <a:gdLst/>
            <a:ahLst/>
            <a:cxnLst/>
            <a:rect l="l" t="t" r="r" b="b"/>
            <a:pathLst>
              <a:path w="114300" h="1355725">
                <a:moveTo>
                  <a:pt x="76200" y="0"/>
                </a:moveTo>
                <a:lnTo>
                  <a:pt x="38100" y="0"/>
                </a:lnTo>
                <a:lnTo>
                  <a:pt x="38100" y="152400"/>
                </a:lnTo>
                <a:lnTo>
                  <a:pt x="76200" y="152400"/>
                </a:lnTo>
                <a:lnTo>
                  <a:pt x="76200" y="0"/>
                </a:lnTo>
                <a:close/>
              </a:path>
              <a:path w="114300" h="1355725">
                <a:moveTo>
                  <a:pt x="76200" y="266700"/>
                </a:moveTo>
                <a:lnTo>
                  <a:pt x="38100" y="266700"/>
                </a:lnTo>
                <a:lnTo>
                  <a:pt x="38100" y="419100"/>
                </a:lnTo>
                <a:lnTo>
                  <a:pt x="76200" y="419100"/>
                </a:lnTo>
                <a:lnTo>
                  <a:pt x="76200" y="266700"/>
                </a:lnTo>
                <a:close/>
              </a:path>
              <a:path w="114300" h="1355725">
                <a:moveTo>
                  <a:pt x="76200" y="533399"/>
                </a:moveTo>
                <a:lnTo>
                  <a:pt x="38100" y="533399"/>
                </a:lnTo>
                <a:lnTo>
                  <a:pt x="38100" y="685799"/>
                </a:lnTo>
                <a:lnTo>
                  <a:pt x="76200" y="685799"/>
                </a:lnTo>
                <a:lnTo>
                  <a:pt x="76200" y="533399"/>
                </a:lnTo>
                <a:close/>
              </a:path>
              <a:path w="114300" h="1355725">
                <a:moveTo>
                  <a:pt x="76200" y="800099"/>
                </a:moveTo>
                <a:lnTo>
                  <a:pt x="38100" y="800099"/>
                </a:lnTo>
                <a:lnTo>
                  <a:pt x="38100" y="952499"/>
                </a:lnTo>
                <a:lnTo>
                  <a:pt x="76200" y="952499"/>
                </a:lnTo>
                <a:lnTo>
                  <a:pt x="76200" y="800099"/>
                </a:lnTo>
                <a:close/>
              </a:path>
              <a:path w="114300" h="1355725">
                <a:moveTo>
                  <a:pt x="76200" y="1066799"/>
                </a:moveTo>
                <a:lnTo>
                  <a:pt x="38100" y="1066799"/>
                </a:lnTo>
                <a:lnTo>
                  <a:pt x="38100" y="1219199"/>
                </a:lnTo>
                <a:lnTo>
                  <a:pt x="76200" y="1219199"/>
                </a:lnTo>
                <a:lnTo>
                  <a:pt x="76200" y="1066799"/>
                </a:lnTo>
                <a:close/>
              </a:path>
              <a:path w="114300" h="1355725">
                <a:moveTo>
                  <a:pt x="114300" y="1240955"/>
                </a:moveTo>
                <a:lnTo>
                  <a:pt x="0" y="1240955"/>
                </a:lnTo>
                <a:lnTo>
                  <a:pt x="57150" y="1355255"/>
                </a:lnTo>
                <a:lnTo>
                  <a:pt x="114300" y="1240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8">
            <a:extLst>
              <a:ext uri="{FF2B5EF4-FFF2-40B4-BE49-F238E27FC236}">
                <a16:creationId xmlns:a16="http://schemas.microsoft.com/office/drawing/2014/main" id="{40D7917E-68E4-4DD8-AA0D-FC8C24DCF8BA}"/>
              </a:ext>
            </a:extLst>
          </p:cNvPr>
          <p:cNvSpPr/>
          <p:nvPr/>
        </p:nvSpPr>
        <p:spPr>
          <a:xfrm>
            <a:off x="9147002" y="4295444"/>
            <a:ext cx="114300" cy="1358900"/>
          </a:xfrm>
          <a:custGeom>
            <a:avLst/>
            <a:gdLst/>
            <a:ahLst/>
            <a:cxnLst/>
            <a:rect l="l" t="t" r="r" b="b"/>
            <a:pathLst>
              <a:path w="114300" h="1358900">
                <a:moveTo>
                  <a:pt x="76200" y="1205941"/>
                </a:moveTo>
                <a:lnTo>
                  <a:pt x="38100" y="1205941"/>
                </a:lnTo>
                <a:lnTo>
                  <a:pt x="38100" y="1358341"/>
                </a:lnTo>
                <a:lnTo>
                  <a:pt x="76200" y="1358341"/>
                </a:lnTo>
                <a:lnTo>
                  <a:pt x="76200" y="1205941"/>
                </a:lnTo>
                <a:close/>
              </a:path>
              <a:path w="114300" h="1358900">
                <a:moveTo>
                  <a:pt x="76200" y="939241"/>
                </a:moveTo>
                <a:lnTo>
                  <a:pt x="38100" y="939241"/>
                </a:lnTo>
                <a:lnTo>
                  <a:pt x="38100" y="1091641"/>
                </a:lnTo>
                <a:lnTo>
                  <a:pt x="76200" y="1091641"/>
                </a:lnTo>
                <a:lnTo>
                  <a:pt x="76200" y="939241"/>
                </a:lnTo>
                <a:close/>
              </a:path>
              <a:path w="114300" h="1358900">
                <a:moveTo>
                  <a:pt x="76200" y="672591"/>
                </a:moveTo>
                <a:lnTo>
                  <a:pt x="38100" y="672591"/>
                </a:lnTo>
                <a:lnTo>
                  <a:pt x="38100" y="824991"/>
                </a:lnTo>
                <a:lnTo>
                  <a:pt x="76200" y="824991"/>
                </a:lnTo>
                <a:lnTo>
                  <a:pt x="76200" y="672591"/>
                </a:lnTo>
                <a:close/>
              </a:path>
              <a:path w="114300" h="1358900">
                <a:moveTo>
                  <a:pt x="76200" y="405892"/>
                </a:moveTo>
                <a:lnTo>
                  <a:pt x="38100" y="405892"/>
                </a:lnTo>
                <a:lnTo>
                  <a:pt x="38100" y="558291"/>
                </a:lnTo>
                <a:lnTo>
                  <a:pt x="76200" y="558291"/>
                </a:lnTo>
                <a:lnTo>
                  <a:pt x="76200" y="405892"/>
                </a:lnTo>
                <a:close/>
              </a:path>
              <a:path w="114300" h="1358900">
                <a:moveTo>
                  <a:pt x="76200" y="139192"/>
                </a:moveTo>
                <a:lnTo>
                  <a:pt x="38100" y="139192"/>
                </a:lnTo>
                <a:lnTo>
                  <a:pt x="38100" y="291592"/>
                </a:lnTo>
                <a:lnTo>
                  <a:pt x="76200" y="291592"/>
                </a:lnTo>
                <a:lnTo>
                  <a:pt x="76200" y="139192"/>
                </a:lnTo>
                <a:close/>
              </a:path>
              <a:path w="114300" h="1358900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9">
            <a:extLst>
              <a:ext uri="{FF2B5EF4-FFF2-40B4-BE49-F238E27FC236}">
                <a16:creationId xmlns:a16="http://schemas.microsoft.com/office/drawing/2014/main" id="{C636DC4C-7A9C-42BE-BBA2-FBA33C09EE03}"/>
              </a:ext>
            </a:extLst>
          </p:cNvPr>
          <p:cNvSpPr txBox="1"/>
          <p:nvPr/>
        </p:nvSpPr>
        <p:spPr>
          <a:xfrm>
            <a:off x="9331152" y="4196968"/>
            <a:ext cx="150876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400" spc="30" dirty="0">
                <a:cs typeface="Times New Roman" panose="02020603050405020304" pitchFamily="18" charset="0"/>
              </a:rPr>
              <a:t>3.</a:t>
            </a:r>
            <a:r>
              <a:rPr sz="2400" spc="-145" dirty="0">
                <a:cs typeface="Times New Roman" panose="02020603050405020304" pitchFamily="18" charset="0"/>
              </a:rPr>
              <a:t> </a:t>
            </a:r>
            <a:r>
              <a:rPr sz="2400" spc="-10" dirty="0">
                <a:cs typeface="Times New Roman" panose="02020603050405020304" pitchFamily="18" charset="0"/>
              </a:rPr>
              <a:t>combine</a:t>
            </a:r>
            <a:endParaRPr sz="2400" dirty="0">
              <a:cs typeface="Times New Roman" panose="02020603050405020304" pitchFamily="18" charset="0"/>
            </a:endParaRPr>
          </a:p>
        </p:txBody>
      </p:sp>
      <p:sp>
        <p:nvSpPr>
          <p:cNvPr id="35" name="object 20">
            <a:extLst>
              <a:ext uri="{FF2B5EF4-FFF2-40B4-BE49-F238E27FC236}">
                <a16:creationId xmlns:a16="http://schemas.microsoft.com/office/drawing/2014/main" id="{6F24D1CA-BF52-432B-B3D5-7EE03E254A8B}"/>
              </a:ext>
            </a:extLst>
          </p:cNvPr>
          <p:cNvSpPr txBox="1"/>
          <p:nvPr/>
        </p:nvSpPr>
        <p:spPr>
          <a:xfrm>
            <a:off x="3360754" y="5825184"/>
            <a:ext cx="145097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400" spc="30" dirty="0">
                <a:cs typeface="Times New Roman" panose="02020603050405020304" pitchFamily="18" charset="0"/>
              </a:rPr>
              <a:t>2.</a:t>
            </a:r>
            <a:r>
              <a:rPr sz="2400" spc="-165" dirty="0">
                <a:cs typeface="Times New Roman" panose="02020603050405020304" pitchFamily="18" charset="0"/>
              </a:rPr>
              <a:t> </a:t>
            </a:r>
            <a:r>
              <a:rPr sz="2400" spc="-15" dirty="0">
                <a:cs typeface="Times New Roman" panose="02020603050405020304" pitchFamily="18" charset="0"/>
              </a:rPr>
              <a:t>conquer</a:t>
            </a:r>
            <a:endParaRPr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88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70F6F-20D8-4B02-9A19-A858A5C9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47F01-CA8A-4442-A03F-FB522E28E8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2700">
                  <a:lnSpc>
                    <a:spcPct val="100000"/>
                  </a:lnSpc>
                  <a:spcBef>
                    <a:spcPts val="910"/>
                  </a:spcBef>
                  <a:tabLst>
                    <a:tab pos="354965" algn="l"/>
                  </a:tabLst>
                </a:pPr>
                <a:r>
                  <a:rPr lang="en-US" altLang="zh-CN" sz="3200" spc="-140" dirty="0">
                    <a:cs typeface="Times New Roman" panose="02020603050405020304" pitchFamily="18" charset="0"/>
                  </a:rPr>
                  <a:t>Sorting</a:t>
                </a:r>
                <a:r>
                  <a:rPr lang="en-US" altLang="zh-CN" sz="3200" spc="-5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spc="-165" dirty="0">
                    <a:cs typeface="Times New Roman" panose="02020603050405020304" pitchFamily="18" charset="0"/>
                  </a:rPr>
                  <a:t>problem</a:t>
                </a:r>
                <a:endParaRPr lang="en-US" altLang="zh-CN" sz="3200" dirty="0">
                  <a:cs typeface="Times New Roman" panose="02020603050405020304" pitchFamily="18" charset="0"/>
                </a:endParaRPr>
              </a:p>
              <a:p>
                <a:pPr marL="469900">
                  <a:lnSpc>
                    <a:spcPct val="100000"/>
                  </a:lnSpc>
                  <a:spcBef>
                    <a:spcPts val="700"/>
                  </a:spcBef>
                </a:pPr>
                <a:r>
                  <a:rPr lang="en-US" altLang="zh-CN" sz="2800" spc="-95" dirty="0">
                    <a:cs typeface="Times New Roman" panose="02020603050405020304" pitchFamily="18" charset="0"/>
                  </a:rPr>
                  <a:t>Input: </a:t>
                </a:r>
                <a:r>
                  <a:rPr lang="en-US" altLang="zh-CN" sz="2800" spc="-180" dirty="0">
                    <a:cs typeface="Times New Roman" panose="02020603050405020304" pitchFamily="18" charset="0"/>
                  </a:rPr>
                  <a:t>an </a:t>
                </a:r>
                <a:r>
                  <a:rPr lang="en-US" altLang="zh-CN" sz="2800" spc="-90" dirty="0">
                    <a:cs typeface="Times New Roman" panose="02020603050405020304" pitchFamily="18" charset="0"/>
                  </a:rPr>
                  <a:t>array </a:t>
                </a:r>
                <a14:m>
                  <m:oMath xmlns:m="http://schemas.openxmlformats.org/officeDocument/2006/math">
                    <m:r>
                      <a:rPr lang="en-US" altLang="zh-CN" sz="2800" i="1" spc="-10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800" i="1" spc="-10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[1..</m:t>
                    </m:r>
                    <m:r>
                      <a:rPr lang="en-US" altLang="zh-CN" sz="2800" i="1" spc="-10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i="1" spc="-10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en-US" altLang="zh-CN" sz="2800" spc="-85" dirty="0"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CN" sz="2800" i="1" spc="-15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800" i="1" spc="45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105" dirty="0">
                    <a:cs typeface="Times New Roman" panose="02020603050405020304" pitchFamily="18" charset="0"/>
                  </a:rPr>
                  <a:t>integers</a:t>
                </a:r>
                <a:endParaRPr lang="en-US" altLang="zh-CN" sz="2800" dirty="0">
                  <a:cs typeface="Times New Roman" panose="02020603050405020304" pitchFamily="18" charset="0"/>
                </a:endParaRPr>
              </a:p>
              <a:p>
                <a:pPr marL="469900">
                  <a:lnSpc>
                    <a:spcPct val="100000"/>
                  </a:lnSpc>
                  <a:spcBef>
                    <a:spcPts val="685"/>
                  </a:spcBef>
                </a:pPr>
                <a:r>
                  <a:rPr lang="en-US" altLang="zh-CN" sz="2800" spc="-145" dirty="0">
                    <a:cs typeface="Times New Roman" panose="02020603050405020304" pitchFamily="18" charset="0"/>
                  </a:rPr>
                  <a:t>Output: </a:t>
                </a:r>
                <a:r>
                  <a:rPr lang="en-US" altLang="zh-CN" sz="2800" spc="-210" dirty="0">
                    <a:cs typeface="Times New Roman" panose="02020603050405020304" pitchFamily="18" charset="0"/>
                  </a:rPr>
                  <a:t>a </a:t>
                </a:r>
                <a:r>
                  <a:rPr lang="en-US" altLang="zh-CN" sz="2800" spc="-125" dirty="0">
                    <a:cs typeface="Times New Roman" panose="02020603050405020304" pitchFamily="18" charset="0"/>
                  </a:rPr>
                  <a:t>sorted </a:t>
                </a:r>
                <a:r>
                  <a:rPr lang="en-US" altLang="zh-CN" sz="2800" spc="-90" dirty="0">
                    <a:cs typeface="Times New Roman" panose="02020603050405020304" pitchFamily="18" charset="0"/>
                  </a:rPr>
                  <a:t>array </a:t>
                </a:r>
                <a14:m>
                  <m:oMath xmlns:m="http://schemas.openxmlformats.org/officeDocument/2006/math">
                    <m:r>
                      <a:rPr lang="en-US" altLang="zh-CN" sz="2800" i="1" spc="-229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800" i="1" spc="-229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5" dirty="0">
                    <a:cs typeface="Times New Roman" panose="02020603050405020304" pitchFamily="18" charset="0"/>
                  </a:rPr>
                  <a:t>(in </a:t>
                </a:r>
                <a:r>
                  <a:rPr lang="en-US" altLang="zh-CN" sz="2800" spc="-155" dirty="0">
                    <a:cs typeface="Times New Roman" panose="02020603050405020304" pitchFamily="18" charset="0"/>
                  </a:rPr>
                  <a:t>ascending</a:t>
                </a:r>
                <a:r>
                  <a:rPr lang="en-US" altLang="zh-CN" sz="2800" spc="-55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60" dirty="0">
                    <a:cs typeface="Times New Roman" panose="02020603050405020304" pitchFamily="18" charset="0"/>
                  </a:rPr>
                  <a:t>order)</a:t>
                </a:r>
                <a:endParaRPr lang="en-US" altLang="zh-CN" sz="4150" dirty="0"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tabLst>
                    <a:tab pos="354965" algn="l"/>
                    <a:tab pos="4713605" algn="l"/>
                  </a:tabLst>
                </a:pPr>
                <a:r>
                  <a:rPr lang="en-US" altLang="zh-CN" sz="3200" spc="-105" dirty="0">
                    <a:cs typeface="Times New Roman" panose="02020603050405020304" pitchFamily="18" charset="0"/>
                  </a:rPr>
                  <a:t>Original</a:t>
                </a:r>
                <a:r>
                  <a:rPr lang="en-US" altLang="zh-CN" sz="3200" spc="-25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spc="-165" dirty="0">
                    <a:cs typeface="Times New Roman" panose="02020603050405020304" pitchFamily="18" charset="0"/>
                  </a:rPr>
                  <a:t>problem</a:t>
                </a:r>
                <a:r>
                  <a:rPr lang="en-US" altLang="zh-CN" sz="3200" spc="-5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spc="-55" dirty="0">
                    <a:cs typeface="Times New Roman" panose="02020603050405020304" pitchFamily="18" charset="0"/>
                  </a:rPr>
                  <a:t>is: </a:t>
                </a:r>
                <a:r>
                  <a:rPr lang="en-US" altLang="zh-CN" sz="3200" spc="-95" dirty="0">
                    <a:cs typeface="Times New Roman" panose="02020603050405020304" pitchFamily="18" charset="0"/>
                  </a:rPr>
                  <a:t>sort</a:t>
                </a:r>
                <a:r>
                  <a:rPr lang="en-US" altLang="zh-CN" sz="3200" spc="-35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i="1" spc="-12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3200" i="1" spc="-12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[1..</m:t>
                    </m:r>
                    <m:r>
                      <a:rPr lang="en-US" altLang="zh-CN" sz="3200" i="1" spc="-12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3200" i="1" spc="-12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altLang="zh-CN" sz="3200" dirty="0"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  <a:tabLst>
                    <a:tab pos="354965" algn="l"/>
                    <a:tab pos="4713605" algn="l"/>
                  </a:tabLst>
                </a:pPr>
                <a:r>
                  <a:rPr lang="en-US" altLang="zh-CN" sz="3200" spc="15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altLang="zh-CN" sz="3200" spc="-2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spc="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en-US" altLang="zh-CN" sz="3200" spc="-1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spc="15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altLang="zh-CN" sz="3200" spc="-2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spc="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altLang="zh-CN" sz="3200" spc="-1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spc="15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altLang="zh-CN" sz="3200" spc="-2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spc="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3200" spc="-3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spc="15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altLang="zh-CN" sz="3200" spc="-1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spc="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3200" spc="-1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spc="15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altLang="zh-CN" sz="3200" spc="-2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spc="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US" altLang="zh-CN" sz="3200" spc="-1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spc="15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altLang="zh-CN" sz="3200" spc="-2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spc="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3200" spc="-3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spc="15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altLang="zh-CN" sz="3200" spc="-2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spc="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CN" sz="3200" spc="-1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spc="15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altLang="zh-CN" sz="3200" spc="-2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spc="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CN" sz="3200" spc="-1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spc="155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</a:t>
                </a:r>
              </a:p>
              <a:p>
                <a:pPr marL="12700">
                  <a:lnSpc>
                    <a:spcPct val="100000"/>
                  </a:lnSpc>
                  <a:spcBef>
                    <a:spcPts val="1460"/>
                  </a:spcBef>
                  <a:tabLst>
                    <a:tab pos="354965" algn="l"/>
                  </a:tabLst>
                </a:pPr>
                <a:r>
                  <a:rPr lang="en-US" altLang="zh-CN" sz="3600" spc="-95" dirty="0">
                    <a:cs typeface="Times New Roman" panose="02020603050405020304" pitchFamily="18" charset="0"/>
                  </a:rPr>
                  <a:t>What </a:t>
                </a:r>
                <a:r>
                  <a:rPr lang="en-US" altLang="zh-CN" sz="3600" spc="-60" dirty="0">
                    <a:cs typeface="Times New Roman" panose="02020603050405020304" pitchFamily="18" charset="0"/>
                  </a:rPr>
                  <a:t>is </a:t>
                </a:r>
                <a:r>
                  <a:rPr lang="en-US" altLang="zh-CN" sz="3600" spc="-235" dirty="0">
                    <a:cs typeface="Times New Roman" panose="02020603050405020304" pitchFamily="18" charset="0"/>
                  </a:rPr>
                  <a:t>a</a:t>
                </a:r>
                <a:r>
                  <a:rPr lang="en-US" altLang="zh-CN" sz="3600" spc="6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3600" spc="-165" dirty="0">
                    <a:cs typeface="Times New Roman" panose="02020603050405020304" pitchFamily="18" charset="0"/>
                  </a:rPr>
                  <a:t>subproblem?</a:t>
                </a:r>
                <a:endParaRPr lang="en-US" altLang="zh-CN" sz="3600" dirty="0">
                  <a:cs typeface="Times New Roman" panose="02020603050405020304" pitchFamily="18" charset="0"/>
                </a:endParaRPr>
              </a:p>
              <a:p>
                <a:pPr marL="469900">
                  <a:lnSpc>
                    <a:spcPct val="100000"/>
                  </a:lnSpc>
                  <a:spcBef>
                    <a:spcPts val="1180"/>
                  </a:spcBef>
                </a:pPr>
                <a:r>
                  <a:rPr lang="en-US" altLang="zh-CN" sz="3200" spc="-135" dirty="0">
                    <a:cs typeface="Times New Roman" panose="02020603050405020304" pitchFamily="18" charset="0"/>
                  </a:rPr>
                  <a:t>Sort </a:t>
                </a:r>
                <a:r>
                  <a:rPr lang="en-US" altLang="zh-CN" sz="3200" spc="-210" dirty="0">
                    <a:cs typeface="Times New Roman" panose="02020603050405020304" pitchFamily="18" charset="0"/>
                  </a:rPr>
                  <a:t>a </a:t>
                </a:r>
                <a:r>
                  <a:rPr lang="en-US" altLang="zh-CN" sz="3200" spc="-114" dirty="0">
                    <a:cs typeface="Times New Roman" panose="02020603050405020304" pitchFamily="18" charset="0"/>
                  </a:rPr>
                  <a:t>subarray</a:t>
                </a:r>
                <a:r>
                  <a:rPr lang="en-US" altLang="zh-CN" sz="3200" spc="-6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0" i="1" spc="-7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3200" b="0" i="1" spc="-7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3200" b="0" i="1" spc="-75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zh-CN" sz="3200" b="0" i="1" spc="-75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..</m:t>
                    </m:r>
                    <m:r>
                      <a:rPr lang="en-US" altLang="zh-CN" sz="3200" b="0" i="1" spc="-75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3200" b="0" i="1" spc="-7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altLang="zh-CN" sz="3200" dirty="0"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  <a:tabLst>
                    <a:tab pos="354965" algn="l"/>
                    <a:tab pos="4713605" algn="l"/>
                  </a:tabLst>
                </a:pPr>
                <a:endPara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947F01-CA8A-4442-A03F-FB522E28E8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1821" b="-1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>
            <a:extLst>
              <a:ext uri="{FF2B5EF4-FFF2-40B4-BE49-F238E27FC236}">
                <a16:creationId xmlns:a16="http://schemas.microsoft.com/office/drawing/2014/main" id="{2BA08F3D-795E-4D6A-B1FC-6F4E84EDA7ED}"/>
              </a:ext>
            </a:extLst>
          </p:cNvPr>
          <p:cNvSpPr txBox="1"/>
          <p:nvPr/>
        </p:nvSpPr>
        <p:spPr>
          <a:xfrm>
            <a:off x="6096000" y="5494048"/>
            <a:ext cx="229489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15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7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F241B-C900-4393-806C-25B5CC3E7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2A7436-AEA5-4CAC-B7A4-6EB0000751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29048" cy="29749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b="1" dirty="0"/>
                  <a:t>Divide: </a:t>
                </a:r>
                <a:r>
                  <a:rPr lang="en-US" altLang="zh-CN" dirty="0"/>
                  <a:t>divide the array  into two subarrays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altLang="zh-CN" dirty="0"/>
                  <a:t> numbers each</a:t>
                </a:r>
              </a:p>
              <a:p>
                <a:r>
                  <a:rPr lang="en-US" altLang="zh-CN" b="1" dirty="0"/>
                  <a:t>Conquer: </a:t>
                </a:r>
                <a:r>
                  <a:rPr lang="en-US" altLang="zh-CN" dirty="0"/>
                  <a:t>sort two  subarrays recursively</a:t>
                </a:r>
              </a:p>
              <a:p>
                <a:r>
                  <a:rPr lang="en-US" altLang="zh-CN" b="1" dirty="0"/>
                  <a:t>Combine: </a:t>
                </a:r>
                <a:r>
                  <a:rPr lang="en-US" altLang="zh-CN" dirty="0"/>
                  <a:t>merge two  sorted subarrays into a  sorted array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2A7436-AEA5-4CAC-B7A4-6EB0000751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29048" cy="2974975"/>
              </a:xfrm>
              <a:blipFill>
                <a:blip r:embed="rId2"/>
                <a:stretch>
                  <a:fillRect l="-2140" t="-4703" r="-2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8D1A665-6E9A-46F8-AC62-C1D472A0C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986" y="4984545"/>
            <a:ext cx="2878980" cy="17273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198D03-55B1-4840-8258-329CDB63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117" y="792328"/>
            <a:ext cx="4758683" cy="38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61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id="{BFB28ACC-A0DF-496D-AF41-5BEEC8613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511" y="244929"/>
            <a:ext cx="7762331" cy="613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54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5289E-B25C-4BC2-94CB-2770A6A39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Combine Phase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B9F2964-4C0C-48E4-ACD6-5DF305B1A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651" y="1613212"/>
            <a:ext cx="2346782" cy="447227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97729C2-45BC-4F69-83A8-C6287EF8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002" y="1572416"/>
            <a:ext cx="4057749" cy="451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C90BF-5AA2-4A1F-AA31-2CBB5EE3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Complexity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C805585-73B3-4BC9-A5EA-E4502DEF1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614" y="1427803"/>
            <a:ext cx="4167875" cy="474851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11">
                <a:extLst>
                  <a:ext uri="{FF2B5EF4-FFF2-40B4-BE49-F238E27FC236}">
                    <a16:creationId xmlns:a16="http://schemas.microsoft.com/office/drawing/2014/main" id="{F5010434-D023-4B91-A522-AEF3DD528911}"/>
                  </a:ext>
                </a:extLst>
              </p:cNvPr>
              <p:cNvSpPr txBox="1"/>
              <p:nvPr/>
            </p:nvSpPr>
            <p:spPr>
              <a:xfrm>
                <a:off x="5592707" y="1840342"/>
                <a:ext cx="4984750" cy="1006475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353695" marR="5080" indent="-341630">
                  <a:lnSpc>
                    <a:spcPct val="100600"/>
                  </a:lnSpc>
                  <a:spcBef>
                    <a:spcPts val="90"/>
                  </a:spcBef>
                  <a:tabLst>
                    <a:tab pos="353695" algn="l"/>
                    <a:tab pos="3517900" algn="l"/>
                  </a:tabLst>
                </a:pPr>
                <a:r>
                  <a:rPr sz="1600" spc="509" dirty="0">
                    <a:solidFill>
                      <a:srgbClr val="4679B0"/>
                    </a:solidFill>
                    <a:cs typeface="Times New Roman" panose="02020603050405020304" pitchFamily="18" charset="0"/>
                  </a:rPr>
                  <a:t>	</a:t>
                </a:r>
                <a:r>
                  <a:rPr sz="3200" spc="-114" dirty="0"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zh-CN" altLang="en-US" sz="3200" i="1" spc="-17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zh-CN" altLang="en-US" sz="3200" i="1" spc="-17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zh-CN" altLang="en-US" sz="3200" i="1" spc="-16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zh-CN" altLang="en-US" sz="3150" i="1" spc="-247" baseline="-21164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zh-CN" altLang="en-US" sz="3150" i="1" spc="262" baseline="-21164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3200" i="1" spc="-36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r>
                      <a:rPr lang="zh-CN" altLang="en-US" sz="3200" i="1" spc="-22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3200" i="1" spc="-195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zh-CN" altLang="en-US" sz="3150" i="1" spc="-292" baseline="-21164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sz="3150" i="1" spc="-292" baseline="-21164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sz="3150" i="1" spc="-135" baseline="-21164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sz="3200" spc="-215" dirty="0">
                    <a:cs typeface="Times New Roman" panose="02020603050405020304" pitchFamily="18" charset="0"/>
                  </a:rPr>
                  <a:t>be</a:t>
                </a:r>
                <a:r>
                  <a:rPr lang="en-US" sz="3200" spc="-215" dirty="0">
                    <a:cs typeface="Times New Roman" panose="02020603050405020304" pitchFamily="18" charset="0"/>
                  </a:rPr>
                  <a:t> </a:t>
                </a:r>
                <a:r>
                  <a:rPr sz="3200" spc="-170" dirty="0">
                    <a:cs typeface="Times New Roman" panose="02020603050405020304" pitchFamily="18" charset="0"/>
                  </a:rPr>
                  <a:t>the </a:t>
                </a:r>
                <a:r>
                  <a:rPr sz="3200" spc="-155" dirty="0">
                    <a:cs typeface="Times New Roman" panose="02020603050405020304" pitchFamily="18" charset="0"/>
                  </a:rPr>
                  <a:t>total </a:t>
                </a:r>
                <a:r>
                  <a:rPr lang="en-US" sz="3200" spc="-155" dirty="0">
                    <a:cs typeface="Times New Roman" panose="02020603050405020304" pitchFamily="18" charset="0"/>
                  </a:rPr>
                  <a:t> </a:t>
                </a:r>
                <a:r>
                  <a:rPr sz="3200" spc="-165" dirty="0">
                    <a:cs typeface="Times New Roman" panose="02020603050405020304" pitchFamily="18" charset="0"/>
                  </a:rPr>
                  <a:t>number </a:t>
                </a:r>
                <a:r>
                  <a:rPr sz="3200" spc="-150" dirty="0">
                    <a:cs typeface="Times New Roman" panose="02020603050405020304" pitchFamily="18" charset="0"/>
                  </a:rPr>
                  <a:t>of</a:t>
                </a:r>
                <a:r>
                  <a:rPr sz="3200" spc="120" dirty="0">
                    <a:cs typeface="Times New Roman" panose="02020603050405020304" pitchFamily="18" charset="0"/>
                  </a:rPr>
                  <a:t> </a:t>
                </a:r>
                <a:r>
                  <a:rPr sz="3200" spc="-155" dirty="0">
                    <a:cs typeface="Times New Roman" panose="02020603050405020304" pitchFamily="18" charset="0"/>
                  </a:rPr>
                  <a:t>items</a:t>
                </a:r>
                <a:endParaRPr sz="32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object 11">
                <a:extLst>
                  <a:ext uri="{FF2B5EF4-FFF2-40B4-BE49-F238E27FC236}">
                    <a16:creationId xmlns:a16="http://schemas.microsoft.com/office/drawing/2014/main" id="{F5010434-D023-4B91-A522-AEF3DD528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707" y="1840342"/>
                <a:ext cx="4984750" cy="1006475"/>
              </a:xfrm>
              <a:prstGeom prst="rect">
                <a:avLst/>
              </a:prstGeom>
              <a:blipFill>
                <a:blip r:embed="rId3"/>
                <a:stretch>
                  <a:fillRect t="-12121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13">
                <a:extLst>
                  <a:ext uri="{FF2B5EF4-FFF2-40B4-BE49-F238E27FC236}">
                    <a16:creationId xmlns:a16="http://schemas.microsoft.com/office/drawing/2014/main" id="{BDDB1F59-0F5C-4DA3-84A7-D5BD02B46DBE}"/>
                  </a:ext>
                </a:extLst>
              </p:cNvPr>
              <p:cNvSpPr txBox="1"/>
              <p:nvPr/>
            </p:nvSpPr>
            <p:spPr>
              <a:xfrm>
                <a:off x="5659250" y="3258173"/>
                <a:ext cx="2298307" cy="1787525"/>
              </a:xfrm>
              <a:prstGeom prst="rect">
                <a:avLst/>
              </a:prstGeom>
            </p:spPr>
            <p:txBody>
              <a:bodyPr vert="horz" wrap="square" lIns="0" tIns="8699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685"/>
                  </a:spcBef>
                  <a:tabLst>
                    <a:tab pos="295910" algn="l"/>
                  </a:tabLst>
                </a:pPr>
                <a:r>
                  <a:rPr sz="1200" spc="375" dirty="0">
                    <a:solidFill>
                      <a:srgbClr val="51848E"/>
                    </a:solidFill>
                    <a:cs typeface="Times New Roman" panose="02020603050405020304" pitchFamily="18" charset="0"/>
                  </a:rPr>
                  <a:t>	</a:t>
                </a:r>
                <a:r>
                  <a:rPr sz="2400" spc="-70" dirty="0">
                    <a:cs typeface="Times New Roman" panose="02020603050405020304" pitchFamily="18" charset="0"/>
                  </a:rPr>
                  <a:t>Line </a:t>
                </a:r>
                <a:r>
                  <a:rPr sz="2400" spc="-20" dirty="0">
                    <a:cs typeface="Times New Roman" panose="02020603050405020304" pitchFamily="18" charset="0"/>
                  </a:rPr>
                  <a:t>1:</a:t>
                </a:r>
                <a:r>
                  <a:rPr sz="2400" spc="-25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 spc="-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400" i="1" spc="-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(1)</m:t>
                    </m:r>
                  </m:oMath>
                </a14:m>
                <a:endParaRPr sz="2400" dirty="0"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85"/>
                  </a:spcBef>
                  <a:tabLst>
                    <a:tab pos="295910" algn="l"/>
                  </a:tabLst>
                </a:pPr>
                <a:r>
                  <a:rPr sz="1200" spc="375" dirty="0">
                    <a:solidFill>
                      <a:srgbClr val="51848E"/>
                    </a:solidFill>
                    <a:cs typeface="Times New Roman" panose="02020603050405020304" pitchFamily="18" charset="0"/>
                  </a:rPr>
                  <a:t>	</a:t>
                </a:r>
                <a:r>
                  <a:rPr sz="2400" spc="-70" dirty="0">
                    <a:cs typeface="Times New Roman" panose="02020603050405020304" pitchFamily="18" charset="0"/>
                  </a:rPr>
                  <a:t>Line </a:t>
                </a:r>
                <a:r>
                  <a:rPr sz="2400" spc="-20" dirty="0">
                    <a:cs typeface="Times New Roman" panose="02020603050405020304" pitchFamily="18" charset="0"/>
                  </a:rPr>
                  <a:t>2:</a:t>
                </a:r>
                <a:r>
                  <a:rPr sz="2400" spc="-3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 spc="-3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400" i="1" spc="-3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2400" i="1" spc="-3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i="1" spc="-3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sz="2400" dirty="0"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90"/>
                  </a:spcBef>
                  <a:tabLst>
                    <a:tab pos="295910" algn="l"/>
                  </a:tabLst>
                </a:pPr>
                <a:r>
                  <a:rPr sz="1200" spc="380" dirty="0">
                    <a:solidFill>
                      <a:srgbClr val="51848E"/>
                    </a:solidFill>
                    <a:cs typeface="Times New Roman" panose="02020603050405020304" pitchFamily="18" charset="0"/>
                  </a:rPr>
                  <a:t>	</a:t>
                </a:r>
                <a:r>
                  <a:rPr sz="2400" spc="-70" dirty="0">
                    <a:cs typeface="Times New Roman" panose="02020603050405020304" pitchFamily="18" charset="0"/>
                  </a:rPr>
                  <a:t>Line </a:t>
                </a:r>
                <a:r>
                  <a:rPr sz="2400" spc="-15" dirty="0">
                    <a:cs typeface="Times New Roman" panose="02020603050405020304" pitchFamily="18" charset="0"/>
                  </a:rPr>
                  <a:t>3:</a:t>
                </a:r>
                <a:r>
                  <a:rPr sz="2400" spc="-35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 spc="-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400" i="1" spc="-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(1)</m:t>
                    </m:r>
                  </m:oMath>
                </a14:m>
                <a:endParaRPr sz="2400" dirty="0"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90"/>
                  </a:spcBef>
                  <a:tabLst>
                    <a:tab pos="295910" algn="l"/>
                  </a:tabLst>
                </a:pPr>
                <a:r>
                  <a:rPr sz="1200" spc="375" dirty="0">
                    <a:solidFill>
                      <a:srgbClr val="51848E"/>
                    </a:solidFill>
                    <a:cs typeface="Times New Roman" panose="02020603050405020304" pitchFamily="18" charset="0"/>
                  </a:rPr>
                  <a:t>	</a:t>
                </a:r>
                <a:r>
                  <a:rPr sz="2400" spc="-75" dirty="0">
                    <a:cs typeface="Times New Roman" panose="02020603050405020304" pitchFamily="18" charset="0"/>
                  </a:rPr>
                  <a:t>Lines </a:t>
                </a:r>
                <a:r>
                  <a:rPr sz="2400" spc="-20" dirty="0">
                    <a:cs typeface="Times New Roman" panose="02020603050405020304" pitchFamily="18" charset="0"/>
                  </a:rPr>
                  <a:t>4-8:</a:t>
                </a:r>
                <a:r>
                  <a:rPr sz="2400" spc="5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 spc="-3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400" i="1" spc="-3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2400" i="1" spc="-3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i="1" spc="-3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object 13">
                <a:extLst>
                  <a:ext uri="{FF2B5EF4-FFF2-40B4-BE49-F238E27FC236}">
                    <a16:creationId xmlns:a16="http://schemas.microsoft.com/office/drawing/2014/main" id="{BDDB1F59-0F5C-4DA3-84A7-D5BD02B46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50" y="3258173"/>
                <a:ext cx="2298307" cy="1787525"/>
              </a:xfrm>
              <a:prstGeom prst="rect">
                <a:avLst/>
              </a:prstGeom>
              <a:blipFill>
                <a:blip r:embed="rId4"/>
                <a:stretch>
                  <a:fillRect r="-3183" b="-98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12">
                <a:extLst>
                  <a:ext uri="{FF2B5EF4-FFF2-40B4-BE49-F238E27FC236}">
                    <a16:creationId xmlns:a16="http://schemas.microsoft.com/office/drawing/2014/main" id="{8896F546-69B7-4B21-B5A0-AE101922C994}"/>
                  </a:ext>
                </a:extLst>
              </p:cNvPr>
              <p:cNvSpPr txBox="1"/>
              <p:nvPr/>
            </p:nvSpPr>
            <p:spPr>
              <a:xfrm>
                <a:off x="5576942" y="5451742"/>
                <a:ext cx="4761230" cy="516255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4"/>
                  </a:spcBef>
                  <a:tabLst>
                    <a:tab pos="353695" algn="l"/>
                  </a:tabLst>
                </a:pPr>
                <a:r>
                  <a:rPr sz="1600" spc="515" dirty="0">
                    <a:solidFill>
                      <a:srgbClr val="4679B0"/>
                    </a:solidFill>
                    <a:cs typeface="Times New Roman" panose="02020603050405020304" pitchFamily="18" charset="0"/>
                  </a:rPr>
                  <a:t>	</a:t>
                </a:r>
                <a:r>
                  <a:rPr sz="3200" spc="-125" dirty="0">
                    <a:cs typeface="Times New Roman" panose="02020603050405020304" pitchFamily="18" charset="0"/>
                  </a:rPr>
                  <a:t>Time </a:t>
                </a:r>
                <a:r>
                  <a:rPr sz="3200" spc="-150" dirty="0">
                    <a:cs typeface="Times New Roman" panose="02020603050405020304" pitchFamily="18" charset="0"/>
                  </a:rPr>
                  <a:t>of </a:t>
                </a:r>
                <a:r>
                  <a:rPr lang="en-US" sz="3200" spc="-150" dirty="0">
                    <a:cs typeface="Times New Roman" panose="02020603050405020304" pitchFamily="18" charset="0"/>
                  </a:rPr>
                  <a:t>M</a:t>
                </a:r>
                <a:r>
                  <a:rPr sz="3200" spc="-150" dirty="0">
                    <a:cs typeface="Times New Roman" panose="02020603050405020304" pitchFamily="18" charset="0"/>
                  </a:rPr>
                  <a:t>erge: </a:t>
                </a:r>
                <a14:m>
                  <m:oMath xmlns:m="http://schemas.openxmlformats.org/officeDocument/2006/math">
                    <m:r>
                      <a:rPr lang="zh-CN" altLang="en-US" sz="3200" i="1" spc="-4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3200" i="1" spc="-4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3200" i="1" spc="-4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3200" i="1" spc="-4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sz="3200" spc="3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sz="3200" spc="-155" dirty="0">
                    <a:cs typeface="Times New Roman" panose="02020603050405020304" pitchFamily="18" charset="0"/>
                  </a:rPr>
                  <a:t>time</a:t>
                </a:r>
                <a:endParaRPr sz="32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object 12">
                <a:extLst>
                  <a:ext uri="{FF2B5EF4-FFF2-40B4-BE49-F238E27FC236}">
                    <a16:creationId xmlns:a16="http://schemas.microsoft.com/office/drawing/2014/main" id="{8896F546-69B7-4B21-B5A0-AE101922C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942" y="5451742"/>
                <a:ext cx="4761230" cy="516255"/>
              </a:xfrm>
              <a:prstGeom prst="rect">
                <a:avLst/>
              </a:prstGeom>
              <a:blipFill>
                <a:blip r:embed="rId5"/>
                <a:stretch>
                  <a:fillRect t="-21176" r="-512" b="-4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126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DAC9B-57C0-4E39-A165-2139F6B0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Complexity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113275-AE89-41C6-9832-4B616069C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9044"/>
            <a:ext cx="4330856" cy="366983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3">
                <a:extLst>
                  <a:ext uri="{FF2B5EF4-FFF2-40B4-BE49-F238E27FC236}">
                    <a16:creationId xmlns:a16="http://schemas.microsoft.com/office/drawing/2014/main" id="{18447803-7D16-4711-A766-71C7252C1DE1}"/>
                  </a:ext>
                </a:extLst>
              </p:cNvPr>
              <p:cNvSpPr txBox="1"/>
              <p:nvPr/>
            </p:nvSpPr>
            <p:spPr>
              <a:xfrm>
                <a:off x="5446214" y="907016"/>
                <a:ext cx="5064125" cy="882015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353695" marR="5080" indent="-341630">
                  <a:lnSpc>
                    <a:spcPct val="100400"/>
                  </a:lnSpc>
                  <a:spcBef>
                    <a:spcPts val="95"/>
                  </a:spcBef>
                  <a:tabLst>
                    <a:tab pos="353695" algn="l"/>
                  </a:tabLst>
                </a:pPr>
                <a:r>
                  <a:rPr sz="1400" spc="445" dirty="0">
                    <a:solidFill>
                      <a:srgbClr val="4679B0"/>
                    </a:solidFill>
                    <a:cs typeface="Times New Roman" panose="02020603050405020304" pitchFamily="18" charset="0"/>
                  </a:rPr>
                  <a:t>	</a:t>
                </a:r>
                <a:r>
                  <a:rPr sz="2800" spc="-100" dirty="0"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zh-CN" altLang="en-US" sz="2800" i="1" spc="-1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spc="-1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2800" i="1" spc="-1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i="1" spc="-1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sz="2800" spc="-190" dirty="0">
                    <a:cs typeface="Times New Roman" panose="02020603050405020304" pitchFamily="18" charset="0"/>
                  </a:rPr>
                  <a:t>be </a:t>
                </a:r>
                <a:r>
                  <a:rPr sz="2800" spc="-150" dirty="0">
                    <a:cs typeface="Times New Roman" panose="02020603050405020304" pitchFamily="18" charset="0"/>
                  </a:rPr>
                  <a:t>the </a:t>
                </a:r>
                <a:r>
                  <a:rPr sz="2800" spc="-100" dirty="0">
                    <a:cs typeface="Times New Roman" panose="02020603050405020304" pitchFamily="18" charset="0"/>
                  </a:rPr>
                  <a:t>running </a:t>
                </a:r>
                <a:r>
                  <a:rPr sz="2800" spc="-140" dirty="0">
                    <a:cs typeface="Times New Roman" panose="02020603050405020304" pitchFamily="18" charset="0"/>
                  </a:rPr>
                  <a:t>time </a:t>
                </a:r>
                <a:r>
                  <a:rPr sz="2800" spc="-135" dirty="0">
                    <a:cs typeface="Times New Roman" panose="02020603050405020304" pitchFamily="18" charset="0"/>
                  </a:rPr>
                  <a:t>of  </a:t>
                </a:r>
                <a:r>
                  <a:rPr sz="2800" spc="-105" dirty="0">
                    <a:cs typeface="Times New Roman" panose="02020603050405020304" pitchFamily="18" charset="0"/>
                  </a:rPr>
                  <a:t>Merge</a:t>
                </a:r>
                <a:r>
                  <a:rPr sz="2800" dirty="0">
                    <a:cs typeface="Times New Roman" panose="02020603050405020304" pitchFamily="18" charset="0"/>
                  </a:rPr>
                  <a:t> </a:t>
                </a:r>
                <a:r>
                  <a:rPr sz="2800" spc="-135" dirty="0">
                    <a:cs typeface="Times New Roman" panose="02020603050405020304" pitchFamily="18" charset="0"/>
                  </a:rPr>
                  <a:t>Sort</a:t>
                </a:r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object 3">
                <a:extLst>
                  <a:ext uri="{FF2B5EF4-FFF2-40B4-BE49-F238E27FC236}">
                    <a16:creationId xmlns:a16="http://schemas.microsoft.com/office/drawing/2014/main" id="{18447803-7D16-4711-A766-71C7252C1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214" y="907016"/>
                <a:ext cx="5064125" cy="882015"/>
              </a:xfrm>
              <a:prstGeom prst="rect">
                <a:avLst/>
              </a:prstGeom>
              <a:blipFill>
                <a:blip r:embed="rId3"/>
                <a:stretch>
                  <a:fillRect t="-11111" r="-481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4">
                <a:extLst>
                  <a:ext uri="{FF2B5EF4-FFF2-40B4-BE49-F238E27FC236}">
                    <a16:creationId xmlns:a16="http://schemas.microsoft.com/office/drawing/2014/main" id="{31ABBBA2-CAB9-498E-8052-148D75946342}"/>
                  </a:ext>
                </a:extLst>
              </p:cNvPr>
              <p:cNvSpPr txBox="1"/>
              <p:nvPr/>
            </p:nvSpPr>
            <p:spPr>
              <a:xfrm>
                <a:off x="5975554" y="1736341"/>
                <a:ext cx="4956515" cy="1745350"/>
              </a:xfrm>
              <a:prstGeom prst="rect">
                <a:avLst/>
              </a:prstGeom>
            </p:spPr>
            <p:txBody>
              <a:bodyPr vert="horz" wrap="square" lIns="0" tIns="7493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590"/>
                  </a:spcBef>
                  <a:tabLst>
                    <a:tab pos="295910" algn="l"/>
                  </a:tabLst>
                </a:pPr>
                <a:r>
                  <a:rPr sz="2400" spc="325" dirty="0">
                    <a:solidFill>
                      <a:srgbClr val="51848E"/>
                    </a:solidFill>
                    <a:cs typeface="Times New Roman" panose="02020603050405020304" pitchFamily="18" charset="0"/>
                  </a:rPr>
                  <a:t>	</a:t>
                </a:r>
                <a:r>
                  <a:rPr sz="2400" spc="-65" dirty="0">
                    <a:cs typeface="Times New Roman" panose="02020603050405020304" pitchFamily="18" charset="0"/>
                  </a:rPr>
                  <a:t>Lines </a:t>
                </a:r>
                <a:r>
                  <a:rPr sz="2400" spc="-80" dirty="0">
                    <a:cs typeface="Times New Roman" panose="02020603050405020304" pitchFamily="18" charset="0"/>
                  </a:rPr>
                  <a:t>3, </a:t>
                </a:r>
                <a:r>
                  <a:rPr sz="2400" spc="-5" dirty="0">
                    <a:cs typeface="Times New Roman" panose="02020603050405020304" pitchFamily="18" charset="0"/>
                  </a:rPr>
                  <a:t>4 </a:t>
                </a:r>
                <a:r>
                  <a:rPr sz="2400" spc="-114" dirty="0">
                    <a:cs typeface="Times New Roman" panose="02020603050405020304" pitchFamily="18" charset="0"/>
                  </a:rPr>
                  <a:t>take </a:t>
                </a:r>
                <a14:m>
                  <m:oMath xmlns:m="http://schemas.openxmlformats.org/officeDocument/2006/math">
                    <m:r>
                      <a:rPr lang="zh-CN" altLang="en-US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400" i="1" spc="-3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2400" i="1" spc="-3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i="1" spc="-3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sz="2400" spc="165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sz="2400" spc="-100" dirty="0">
                    <a:cs typeface="Times New Roman" panose="02020603050405020304" pitchFamily="18" charset="0"/>
                  </a:rPr>
                  <a:t>time</a:t>
                </a:r>
                <a:endParaRPr sz="2400" dirty="0"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495"/>
                  </a:spcBef>
                  <a:tabLst>
                    <a:tab pos="295910" algn="l"/>
                  </a:tabLst>
                </a:pPr>
                <a:r>
                  <a:rPr sz="2400" spc="325" dirty="0">
                    <a:solidFill>
                      <a:srgbClr val="51848E"/>
                    </a:solidFill>
                    <a:cs typeface="Times New Roman" panose="02020603050405020304" pitchFamily="18" charset="0"/>
                  </a:rPr>
                  <a:t>	</a:t>
                </a:r>
                <a:r>
                  <a:rPr sz="2400" spc="-60" dirty="0">
                    <a:cs typeface="Times New Roman" panose="02020603050405020304" pitchFamily="18" charset="0"/>
                  </a:rPr>
                  <a:t>Line </a:t>
                </a:r>
                <a:r>
                  <a:rPr sz="2400" spc="-5" dirty="0">
                    <a:cs typeface="Times New Roman" panose="02020603050405020304" pitchFamily="18" charset="0"/>
                  </a:rPr>
                  <a:t>5 </a:t>
                </a:r>
                <a:r>
                  <a:rPr sz="2400" spc="-105" dirty="0">
                    <a:cs typeface="Times New Roman" panose="02020603050405020304" pitchFamily="18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zh-CN" altLang="en-US" sz="2400" i="1" spc="-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400" i="1" spc="-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2400" i="1" spc="-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i="1" spc="-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/2)</m:t>
                    </m:r>
                  </m:oMath>
                </a14:m>
                <a:r>
                  <a:rPr sz="2400" spc="6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sz="2400" spc="-100" dirty="0">
                    <a:cs typeface="Times New Roman" panose="02020603050405020304" pitchFamily="18" charset="0"/>
                  </a:rPr>
                  <a:t>time</a:t>
                </a:r>
                <a:endParaRPr sz="2400" dirty="0"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480"/>
                  </a:spcBef>
                  <a:tabLst>
                    <a:tab pos="295910" algn="l"/>
                  </a:tabLst>
                </a:pPr>
                <a:r>
                  <a:rPr sz="2400" spc="325" dirty="0">
                    <a:solidFill>
                      <a:srgbClr val="51848E"/>
                    </a:solidFill>
                    <a:cs typeface="Times New Roman" panose="02020603050405020304" pitchFamily="18" charset="0"/>
                  </a:rPr>
                  <a:t>	</a:t>
                </a:r>
                <a:r>
                  <a:rPr sz="2400" spc="-60" dirty="0">
                    <a:cs typeface="Times New Roman" panose="02020603050405020304" pitchFamily="18" charset="0"/>
                  </a:rPr>
                  <a:t>Line </a:t>
                </a:r>
                <a:r>
                  <a:rPr sz="2400" spc="-5" dirty="0">
                    <a:cs typeface="Times New Roman" panose="02020603050405020304" pitchFamily="18" charset="0"/>
                  </a:rPr>
                  <a:t>6 </a:t>
                </a:r>
                <a:r>
                  <a:rPr sz="2400" spc="-105" dirty="0">
                    <a:cs typeface="Times New Roman" panose="02020603050405020304" pitchFamily="18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zh-CN" altLang="en-US" sz="2400" i="1" spc="-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400" i="1" spc="-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2400" i="1" spc="-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i="1" spc="-5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/2)</m:t>
                    </m:r>
                  </m:oMath>
                </a14:m>
                <a:r>
                  <a:rPr sz="2400" spc="6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sz="2400" spc="-100" dirty="0">
                    <a:cs typeface="Times New Roman" panose="02020603050405020304" pitchFamily="18" charset="0"/>
                  </a:rPr>
                  <a:t>time</a:t>
                </a:r>
                <a:endParaRPr sz="2400" dirty="0"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495"/>
                  </a:spcBef>
                  <a:tabLst>
                    <a:tab pos="295910" algn="l"/>
                  </a:tabLst>
                </a:pPr>
                <a:r>
                  <a:rPr sz="2400" spc="325" dirty="0">
                    <a:solidFill>
                      <a:srgbClr val="51848E"/>
                    </a:solidFill>
                    <a:cs typeface="Times New Roman" panose="02020603050405020304" pitchFamily="18" charset="0"/>
                  </a:rPr>
                  <a:t>	</a:t>
                </a:r>
                <a:r>
                  <a:rPr sz="2400" spc="-60" dirty="0">
                    <a:cs typeface="Times New Roman" panose="02020603050405020304" pitchFamily="18" charset="0"/>
                  </a:rPr>
                  <a:t>Line </a:t>
                </a:r>
                <a:r>
                  <a:rPr sz="2400" spc="-5" dirty="0">
                    <a:cs typeface="Times New Roman" panose="02020603050405020304" pitchFamily="18" charset="0"/>
                  </a:rPr>
                  <a:t>7 </a:t>
                </a:r>
                <a:r>
                  <a:rPr sz="2400" spc="-105" dirty="0">
                    <a:cs typeface="Times New Roman" panose="02020603050405020304" pitchFamily="18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zh-CN" altLang="en-US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400" i="1" spc="-3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2400" i="1" spc="-3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i="1" spc="-3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sz="2400" spc="75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sz="2400" spc="-100" dirty="0">
                    <a:cs typeface="Times New Roman" panose="02020603050405020304" pitchFamily="18" charset="0"/>
                  </a:rPr>
                  <a:t>time</a:t>
                </a:r>
                <a:endParaRPr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object 4">
                <a:extLst>
                  <a:ext uri="{FF2B5EF4-FFF2-40B4-BE49-F238E27FC236}">
                    <a16:creationId xmlns:a16="http://schemas.microsoft.com/office/drawing/2014/main" id="{31ABBBA2-CAB9-498E-8052-148D75946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554" y="1736341"/>
                <a:ext cx="4956515" cy="1745350"/>
              </a:xfrm>
              <a:prstGeom prst="rect">
                <a:avLst/>
              </a:prstGeom>
              <a:blipFill>
                <a:blip r:embed="rId4"/>
                <a:stretch>
                  <a:fillRect t="-699" b="-10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46D5740B-3539-4E47-9094-F5B78D30BA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9990" y="3429000"/>
                <a:ext cx="5098415" cy="2351798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065" marR="5080" indent="0">
                  <a:lnSpc>
                    <a:spcPct val="135000"/>
                  </a:lnSpc>
                  <a:spcBef>
                    <a:spcPts val="95"/>
                  </a:spcBef>
                  <a:buNone/>
                  <a:tabLst>
                    <a:tab pos="353695" algn="l"/>
                  </a:tabLst>
                </a:pPr>
                <a:r>
                  <a:rPr lang="en-US" spc="-125" dirty="0">
                    <a:cs typeface="Times New Roman" panose="02020603050405020304" pitchFamily="18" charset="0"/>
                  </a:rPr>
                  <a:t>Thus, </a:t>
                </a:r>
                <a:r>
                  <a:rPr lang="en-US" spc="-150" dirty="0">
                    <a:cs typeface="Times New Roman" panose="02020603050405020304" pitchFamily="18" charset="0"/>
                  </a:rPr>
                  <a:t>we </a:t>
                </a:r>
                <a:r>
                  <a:rPr lang="en-US" spc="-145" dirty="0">
                    <a:cs typeface="Times New Roman" panose="02020603050405020304" pitchFamily="18" charset="0"/>
                  </a:rPr>
                  <a:t>obtain </a:t>
                </a:r>
                <a:r>
                  <a:rPr lang="en-US" spc="-150" dirty="0">
                    <a:cs typeface="Times New Roman" panose="02020603050405020304" pitchFamily="18" charset="0"/>
                  </a:rPr>
                  <a:t>the </a:t>
                </a:r>
                <a:r>
                  <a:rPr lang="en-US" spc="-110" dirty="0">
                    <a:cs typeface="Times New Roman" panose="02020603050405020304" pitchFamily="18" charset="0"/>
                  </a:rPr>
                  <a:t>recurrence  </a:t>
                </a:r>
                <a14:m>
                  <m:oMath xmlns:m="http://schemas.openxmlformats.org/officeDocument/2006/math">
                    <m:r>
                      <a:rPr lang="en-US" b="0" i="0" spc="2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spc="2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i="1" spc="2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spc="2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i="1" spc="2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)=2 </m:t>
                    </m:r>
                    <m:r>
                      <a:rPr lang="en-US" i="1" spc="-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i="1" spc="-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spc="-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i="1" spc="-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/2)+</m:t>
                    </m:r>
                    <m:r>
                      <a:rPr lang="en-US" i="1" spc="-4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i="1" spc="-4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spc="-4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i="1" spc="-4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pc="-40" dirty="0">
                  <a:solidFill>
                    <a:srgbClr val="0000FF"/>
                  </a:solidFill>
                  <a:cs typeface="Times New Roman" panose="02020603050405020304" pitchFamily="18" charset="0"/>
                </a:endParaRPr>
              </a:p>
              <a:p>
                <a:pPr marL="12065" marR="5080" indent="0">
                  <a:lnSpc>
                    <a:spcPct val="135000"/>
                  </a:lnSpc>
                  <a:spcBef>
                    <a:spcPts val="95"/>
                  </a:spcBef>
                  <a:buNone/>
                  <a:tabLst>
                    <a:tab pos="353695" algn="l"/>
                  </a:tabLst>
                </a:pPr>
                <a:r>
                  <a:rPr lang="en-US" altLang="zh-CN" spc="-140" dirty="0">
                    <a:cs typeface="Times New Roman" panose="02020603050405020304" pitchFamily="18" charset="0"/>
                  </a:rPr>
                  <a:t>Solving </a:t>
                </a:r>
                <a:r>
                  <a:rPr lang="en-US" altLang="zh-CN" spc="-95" dirty="0">
                    <a:cs typeface="Times New Roman" panose="02020603050405020304" pitchFamily="18" charset="0"/>
                  </a:rPr>
                  <a:t>it, </a:t>
                </a:r>
                <a:r>
                  <a:rPr lang="en-US" altLang="zh-CN" spc="-145" dirty="0">
                    <a:cs typeface="Times New Roman" panose="02020603050405020304" pitchFamily="18" charset="0"/>
                  </a:rPr>
                  <a:t>we</a:t>
                </a:r>
                <a:r>
                  <a:rPr lang="en-US" altLang="zh-CN" spc="21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pc="-135" dirty="0">
                    <a:cs typeface="Times New Roman" panose="02020603050405020304" pitchFamily="18" charset="0"/>
                  </a:rPr>
                  <a:t>get:</a:t>
                </a:r>
              </a:p>
              <a:p>
                <a:pPr marL="12065" marR="5080" indent="0">
                  <a:lnSpc>
                    <a:spcPct val="135000"/>
                  </a:lnSpc>
                  <a:spcBef>
                    <a:spcPts val="95"/>
                  </a:spcBef>
                  <a:buNone/>
                  <a:tabLst>
                    <a:tab pos="35369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pc="2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i="1" spc="2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i="1" spc="2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i="1" spc="2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CN" altLang="en-US" i="1" spc="-9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i="1" spc="-9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i="1" spc="-9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zh-CN" altLang="en-US" i="1" spc="-9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log</m:t>
                      </m:r>
                      <m:r>
                        <a:rPr lang="zh-CN" altLang="en-US" i="1" spc="-9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zh-CN" altLang="en-US" i="1" spc="-9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i="1" spc="-9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46D5740B-3539-4E47-9094-F5B78D30B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990" y="3429000"/>
                <a:ext cx="5098415" cy="2351798"/>
              </a:xfrm>
              <a:prstGeom prst="rect">
                <a:avLst/>
              </a:prstGeom>
              <a:blipFill>
                <a:blip r:embed="rId5"/>
                <a:stretch>
                  <a:fillRect l="-4067" t="-2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6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4F5C6-446E-4F17-8017-38E868B6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Roadmap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D7A389-91F6-46E8-942C-3CB7DC42CB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3000" dirty="0"/>
                  <a:t>Comparison-based Sorting</a:t>
                </a:r>
              </a:p>
              <a:p>
                <a:pPr lvl="1"/>
                <a:r>
                  <a:rPr lang="en-US" altLang="zh-CN" sz="3000" dirty="0"/>
                  <a:t>Quadratic Cost:</a:t>
                </a:r>
                <a:r>
                  <a:rPr lang="zh-CN" altLang="en-US" sz="3000" dirty="0"/>
                  <a:t> </a:t>
                </a:r>
                <a:r>
                  <a:rPr lang="en-US" altLang="zh-CN" sz="3000" dirty="0"/>
                  <a:t>Selection Sort, Insertion Sort, Bubble Sort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30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3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000" i="1" dirty="0" err="1" smtClean="0"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lang="en-US" altLang="zh-CN" sz="3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3000" dirty="0"/>
                  <a:t>Cost:</a:t>
                </a:r>
                <a:r>
                  <a:rPr lang="zh-CN" altLang="en-US" sz="3000" dirty="0"/>
                  <a:t> </a:t>
                </a:r>
                <a:r>
                  <a:rPr lang="en-US" altLang="zh-CN" sz="3000" dirty="0"/>
                  <a:t>Heap Sort, Merge Sort</a:t>
                </a:r>
              </a:p>
              <a:p>
                <a:pPr lvl="1"/>
                <a:r>
                  <a:rPr lang="en-US" altLang="zh-CN" sz="3000" dirty="0"/>
                  <a:t>Quick Sort</a:t>
                </a:r>
              </a:p>
              <a:p>
                <a:r>
                  <a:rPr lang="en-US" altLang="zh-CN" sz="3000" dirty="0"/>
                  <a:t>Other sorting algorithms</a:t>
                </a:r>
              </a:p>
              <a:p>
                <a:pPr lvl="1"/>
                <a:r>
                  <a:rPr lang="en-US" altLang="zh-CN" sz="3000" dirty="0"/>
                  <a:t>Counting sort, radix sort, bucket sort</a:t>
                </a:r>
              </a:p>
              <a:p>
                <a:endParaRPr lang="zh-CN" altLang="en-US" sz="3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D7A389-91F6-46E8-942C-3CB7DC42CB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11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8135B-ADB0-4D43-BA71-1BB0A205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Methods for Solving Recurrences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D2E954B-8466-4F6C-8219-C136F32969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Recurrence equation: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Two methods for solving recurrences</a:t>
                </a:r>
              </a:p>
              <a:p>
                <a:pPr lvl="1"/>
                <a:r>
                  <a:rPr lang="en-US" altLang="zh-CN" dirty="0"/>
                  <a:t>Master theorem</a:t>
                </a:r>
                <a:r>
                  <a:rPr lang="zh-CN" altLang="en-US" dirty="0"/>
                  <a:t>（算法导论</a:t>
                </a:r>
                <a:r>
                  <a:rPr lang="en-US" altLang="zh-CN" dirty="0"/>
                  <a:t>4.5</a:t>
                </a:r>
                <a:r>
                  <a:rPr lang="zh-CN" altLang="en-US" dirty="0"/>
                  <a:t>节）</a:t>
                </a:r>
              </a:p>
              <a:p>
                <a:pPr lvl="1"/>
                <a:r>
                  <a:rPr lang="en-US" altLang="zh-CN" dirty="0"/>
                  <a:t>Substitution method </a:t>
                </a:r>
                <a:r>
                  <a:rPr lang="zh-CN" altLang="en-US" dirty="0"/>
                  <a:t>（算法导论</a:t>
                </a:r>
                <a:r>
                  <a:rPr lang="en-US" altLang="zh-CN" dirty="0"/>
                  <a:t>4.3</a:t>
                </a:r>
                <a:r>
                  <a:rPr lang="zh-CN" altLang="en-US" dirty="0"/>
                  <a:t>节）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D2E954B-8466-4F6C-8219-C136F3296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190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6779B0-3FDA-438A-8028-801082E45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FF0FC08-DAEF-4905-82AB-1C754EA7C1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24111"/>
              </a:xfrm>
            </p:spPr>
            <p:txBody>
              <a:bodyPr/>
              <a:lstStyle/>
              <a:p>
                <a:r>
                  <a:rPr lang="en-US" altLang="zh-CN" dirty="0"/>
                  <a:t>Recurrence equation: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be a function that return a positive value for  every integer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. We know that: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FF0FC08-DAEF-4905-82AB-1C754EA7C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24111"/>
              </a:xfrm>
              <a:blipFill>
                <a:blip r:embed="rId2"/>
                <a:stretch>
                  <a:fillRect l="-1043" t="-2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9B9376C-FA51-47AC-8545-2CDBBC8BEBF8}"/>
                  </a:ext>
                </a:extLst>
              </p:cNvPr>
              <p:cNvSpPr txBox="1"/>
              <p:nvPr/>
            </p:nvSpPr>
            <p:spPr>
              <a:xfrm>
                <a:off x="4197803" y="3551464"/>
                <a:ext cx="3950154" cy="2257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b="0" i="0" dirty="0">
                    <a:latin typeface="+mj-lt"/>
                  </a:rPr>
                  <a:t> (for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altLang="zh-CN" b="0" i="0" dirty="0">
                    <a:latin typeface="+mj-lt"/>
                  </a:rPr>
                  <a:t>)</a:t>
                </a:r>
              </a:p>
              <a:p>
                <a:r>
                  <a:rPr lang="en-US" altLang="zh-CN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≥1,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≥1,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b="0" dirty="0"/>
                  <a:t>. Then:</a:t>
                </a:r>
              </a:p>
              <a:p>
                <a:endParaRPr lang="en-US" altLang="zh-CN" b="0" dirty="0"/>
              </a:p>
              <a:p>
                <a:r>
                  <a:rPr lang="en-US" altLang="zh-CN" dirty="0"/>
                  <a:t>If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b="0" dirty="0"/>
                  <a:t> then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b="0" dirty="0"/>
              </a:p>
              <a:p>
                <a:r>
                  <a:rPr lang="en-US" altLang="zh-CN" dirty="0"/>
                  <a:t>If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b="0" dirty="0"/>
                  <a:t> then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b="0" dirty="0"/>
              </a:p>
              <a:p>
                <a:r>
                  <a:rPr lang="en-US" altLang="zh-CN" dirty="0"/>
                  <a:t>If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b="0" dirty="0"/>
                  <a:t> then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b="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9B9376C-FA51-47AC-8545-2CDBBC8BE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803" y="3551464"/>
                <a:ext cx="3950154" cy="2257093"/>
              </a:xfrm>
              <a:prstGeom prst="rect">
                <a:avLst/>
              </a:prstGeom>
              <a:blipFill>
                <a:blip r:embed="rId3"/>
                <a:stretch>
                  <a:fillRect l="-1389" b="-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383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8016D-3847-457E-9528-A4A60235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Master Theorem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78099D-16E8-4689-ADF6-6164447A6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859"/>
            <a:ext cx="10515600" cy="4351338"/>
          </a:xfrm>
        </p:spPr>
        <p:txBody>
          <a:bodyPr/>
          <a:lstStyle/>
          <a:p>
            <a:r>
              <a:rPr lang="en-US" altLang="zh-CN" dirty="0"/>
              <a:t>Consider the recurrence of </a:t>
            </a:r>
            <a:r>
              <a:rPr lang="en-US" altLang="zh-CN" b="1" dirty="0"/>
              <a:t>binary search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spc="-140" dirty="0">
                <a:cs typeface="Times New Roman" panose="02020603050405020304" pitchFamily="18" charset="0"/>
              </a:rPr>
              <a:t>Consider </a:t>
            </a:r>
            <a:r>
              <a:rPr lang="en-US" altLang="zh-CN" spc="-175" dirty="0">
                <a:cs typeface="Times New Roman" panose="02020603050405020304" pitchFamily="18" charset="0"/>
              </a:rPr>
              <a:t>the </a:t>
            </a:r>
            <a:r>
              <a:rPr lang="en-US" altLang="zh-CN" spc="-130" dirty="0">
                <a:cs typeface="Times New Roman" panose="02020603050405020304" pitchFamily="18" charset="0"/>
              </a:rPr>
              <a:t>recurrence </a:t>
            </a:r>
            <a:r>
              <a:rPr lang="en-US" altLang="zh-CN" spc="-155" dirty="0">
                <a:cs typeface="Times New Roman" panose="02020603050405020304" pitchFamily="18" charset="0"/>
              </a:rPr>
              <a:t>of </a:t>
            </a:r>
            <a:r>
              <a:rPr lang="en-US" altLang="zh-CN" b="1" spc="-10" dirty="0">
                <a:cs typeface="Times New Roman" panose="02020603050405020304" pitchFamily="18" charset="0"/>
              </a:rPr>
              <a:t>merge</a:t>
            </a:r>
            <a:r>
              <a:rPr lang="en-US" altLang="zh-CN" b="1" spc="229" dirty="0">
                <a:cs typeface="Times New Roman" panose="02020603050405020304" pitchFamily="18" charset="0"/>
              </a:rPr>
              <a:t> </a:t>
            </a:r>
            <a:r>
              <a:rPr lang="en-US" altLang="zh-CN" b="1" spc="15" dirty="0">
                <a:cs typeface="Times New Roman" panose="02020603050405020304" pitchFamily="18" charset="0"/>
              </a:rPr>
              <a:t>sort:</a:t>
            </a:r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ECEF6FE-FA91-444C-93D5-90F6CBC8308C}"/>
                  </a:ext>
                </a:extLst>
              </p:cNvPr>
              <p:cNvSpPr txBox="1"/>
              <p:nvPr/>
            </p:nvSpPr>
            <p:spPr>
              <a:xfrm>
                <a:off x="1714500" y="2563736"/>
                <a:ext cx="8049985" cy="1638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0" i="0" dirty="0">
                    <a:latin typeface="+mj-lt"/>
                  </a:rPr>
                  <a:t>(for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altLang="zh-CN" b="0" i="0" dirty="0">
                    <a:latin typeface="+mj-lt"/>
                  </a:rPr>
                  <a:t>)</a:t>
                </a:r>
                <a:endParaRPr lang="en-US" altLang="zh-CN" b="0" dirty="0"/>
              </a:p>
              <a:p>
                <a:r>
                  <a:rPr lang="en-US" altLang="zh-CN" b="0" i="0" dirty="0">
                    <a:latin typeface="+mj-lt"/>
                  </a:rPr>
                  <a:t>Hence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US" altLang="zh-CN" b="0" i="0" dirty="0">
                  <a:latin typeface="+mj-lt"/>
                </a:endParaRPr>
              </a:p>
              <a:p>
                <a:r>
                  <a:rPr lang="en-US" altLang="zh-CN" b="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1=0=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b="0" dirty="0"/>
                  <a:t> we know that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/>
              </a:p>
              <a:p>
                <a:endParaRPr lang="en-US" altLang="zh-CN" b="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ECEF6FE-FA91-444C-93D5-90F6CBC83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2563736"/>
                <a:ext cx="8049985" cy="1638525"/>
              </a:xfrm>
              <a:prstGeom prst="rect">
                <a:avLst/>
              </a:prstGeom>
              <a:blipFill>
                <a:blip r:embed="rId2"/>
                <a:stretch>
                  <a:fillRect l="-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5809B75-F3AA-45C7-813C-DBFA36EA0069}"/>
                  </a:ext>
                </a:extLst>
              </p:cNvPr>
              <p:cNvSpPr txBox="1"/>
              <p:nvPr/>
            </p:nvSpPr>
            <p:spPr>
              <a:xfrm>
                <a:off x="1714500" y="4956138"/>
                <a:ext cx="8049985" cy="1638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b="0" i="0" dirty="0">
                    <a:latin typeface="+mj-lt"/>
                  </a:rPr>
                  <a:t>(for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altLang="zh-CN" b="0" i="0" dirty="0">
                    <a:latin typeface="+mj-lt"/>
                  </a:rPr>
                  <a:t>)</a:t>
                </a:r>
                <a:endParaRPr lang="en-US" altLang="zh-CN" b="0" dirty="0"/>
              </a:p>
              <a:p>
                <a:r>
                  <a:rPr lang="en-US" altLang="zh-CN" b="0" i="0" dirty="0">
                    <a:latin typeface="+mj-lt"/>
                  </a:rPr>
                  <a:t>Hence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altLang="zh-CN" b="0" i="0" dirty="0">
                  <a:latin typeface="+mj-lt"/>
                </a:endParaRPr>
              </a:p>
              <a:p>
                <a:r>
                  <a:rPr lang="en-US" altLang="zh-CN" b="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2=1=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b="0" dirty="0"/>
                  <a:t> we know that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/>
              </a:p>
              <a:p>
                <a:endParaRPr lang="en-US" altLang="zh-CN" b="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5809B75-F3AA-45C7-813C-DBFA36EA0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4956138"/>
                <a:ext cx="8049985" cy="1638525"/>
              </a:xfrm>
              <a:prstGeom prst="rect">
                <a:avLst/>
              </a:prstGeom>
              <a:blipFill>
                <a:blip r:embed="rId3"/>
                <a:stretch>
                  <a:fillRect l="-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416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DB3D901-6118-425A-836A-F7EB6C1F61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Quick Sort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BCEAFF13-0B12-48F0-B502-BDA98EB53B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A special one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2658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D1D502-9C4D-4A50-9932-AA208B68C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9FE8E6-4432-4832-BD14-F37C21F4DD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zh-CN" sz="3200" b="1" dirty="0"/>
                  <a:t>Randomly </a:t>
                </a:r>
                <a:r>
                  <a:rPr lang="en-US" altLang="zh-CN" sz="3200" dirty="0"/>
                  <a:t>pick an integer p in A, call it the </a:t>
                </a:r>
                <a:r>
                  <a:rPr lang="en-US" altLang="zh-CN" sz="3200" b="1" dirty="0"/>
                  <a:t>pivot</a:t>
                </a:r>
              </a:p>
              <a:p>
                <a:pPr lvl="1"/>
                <a:r>
                  <a:rPr lang="en-US" altLang="zh-CN" sz="3200" dirty="0"/>
                  <a:t>Re-arrange the integers in an array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zh-CN" sz="3200" dirty="0"/>
                  <a:t> such that</a:t>
                </a:r>
              </a:p>
              <a:p>
                <a:pPr lvl="2"/>
                <a:r>
                  <a:rPr lang="en-US" altLang="zh-CN" sz="3200" dirty="0"/>
                  <a:t>All the integers </a:t>
                </a:r>
                <a:r>
                  <a:rPr lang="en-US" altLang="zh-CN" sz="3200" b="1" dirty="0"/>
                  <a:t>smaller</a:t>
                </a:r>
                <a:r>
                  <a:rPr lang="en-US" altLang="zh-CN" sz="3200" dirty="0"/>
                  <a:t> than p are positioned </a:t>
                </a:r>
                <a:r>
                  <a:rPr lang="en-US" altLang="zh-CN" sz="3200" b="1" dirty="0"/>
                  <a:t>before</a:t>
                </a:r>
                <a:r>
                  <a:rPr lang="en-US" altLang="zh-CN" sz="3200" dirty="0"/>
                  <a:t> p in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altLang="zh-CN" sz="3200" dirty="0"/>
              </a:p>
              <a:p>
                <a:pPr lvl="2"/>
                <a:r>
                  <a:rPr lang="en-US" altLang="zh-CN" sz="3200" dirty="0"/>
                  <a:t>All the integers </a:t>
                </a:r>
                <a:r>
                  <a:rPr lang="en-US" altLang="zh-CN" sz="3200" b="1" dirty="0"/>
                  <a:t>larger</a:t>
                </a:r>
                <a:r>
                  <a:rPr lang="en-US" altLang="zh-CN" sz="3200" dirty="0"/>
                  <a:t> than p are positioned </a:t>
                </a:r>
                <a:r>
                  <a:rPr lang="en-US" altLang="zh-CN" sz="3200" b="1" dirty="0"/>
                  <a:t>after</a:t>
                </a: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3200" dirty="0"/>
                  <a:t> in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altLang="zh-CN" sz="3200" dirty="0"/>
              </a:p>
              <a:p>
                <a:pPr lvl="1"/>
                <a:r>
                  <a:rPr lang="en-US" altLang="zh-CN" sz="3200" dirty="0"/>
                  <a:t>Sort the part of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zh-CN" sz="3200" dirty="0"/>
                  <a:t> before p recursively</a:t>
                </a:r>
              </a:p>
              <a:p>
                <a:pPr lvl="1"/>
                <a:r>
                  <a:rPr lang="en-US" altLang="zh-CN" sz="3200" dirty="0"/>
                  <a:t>Sort the part of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zh-CN" sz="3200" dirty="0"/>
                  <a:t> after p recursively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E9FE8E6-4432-4832-BD14-F37C21F4DD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92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1A8B5-1A4D-46D4-AD7D-B8032366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C123B2F-DB22-40D4-B814-70E12A85B6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2700">
                  <a:lnSpc>
                    <a:spcPct val="100000"/>
                  </a:lnSpc>
                  <a:spcBef>
                    <a:spcPts val="780"/>
                  </a:spcBef>
                  <a:tabLst>
                    <a:tab pos="354965" algn="l"/>
                  </a:tabLst>
                </a:pPr>
                <a:r>
                  <a:rPr lang="en-US" altLang="zh-CN" sz="3200" spc="-135" dirty="0">
                    <a:cs typeface="Times New Roman" panose="02020603050405020304" pitchFamily="18" charset="0"/>
                  </a:rPr>
                  <a:t>Quick</a:t>
                </a:r>
                <a:r>
                  <a:rPr lang="en-US" altLang="zh-CN" sz="3200" spc="-2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spc="-135" dirty="0">
                    <a:cs typeface="Times New Roman" panose="02020603050405020304" pitchFamily="18" charset="0"/>
                  </a:rPr>
                  <a:t>Sort</a:t>
                </a:r>
                <a:endParaRPr lang="en-US" altLang="zh-CN" sz="3200" dirty="0">
                  <a:cs typeface="Times New Roman" panose="02020603050405020304" pitchFamily="18" charset="0"/>
                </a:endParaRPr>
              </a:p>
              <a:p>
                <a:pPr marL="469900">
                  <a:lnSpc>
                    <a:spcPct val="100000"/>
                  </a:lnSpc>
                  <a:spcBef>
                    <a:spcPts val="590"/>
                  </a:spcBef>
                  <a:tabLst>
                    <a:tab pos="755015" algn="l"/>
                  </a:tabLst>
                </a:pPr>
                <a:r>
                  <a:rPr lang="en-US" altLang="zh-CN" sz="2800" spc="-80" dirty="0">
                    <a:cs typeface="Times New Roman" panose="02020603050405020304" pitchFamily="18" charset="0"/>
                  </a:rPr>
                  <a:t>Input: </a:t>
                </a:r>
                <a:r>
                  <a:rPr lang="en-US" altLang="zh-CN" sz="2800" spc="-155" dirty="0">
                    <a:cs typeface="Times New Roman" panose="02020603050405020304" pitchFamily="18" charset="0"/>
                  </a:rPr>
                  <a:t>an </a:t>
                </a:r>
                <a:r>
                  <a:rPr lang="en-US" altLang="zh-CN" sz="2800" b="1" spc="15" dirty="0">
                    <a:cs typeface="Times New Roman" panose="02020603050405020304" pitchFamily="18" charset="0"/>
                  </a:rPr>
                  <a:t>array </a:t>
                </a:r>
                <a14:m>
                  <m:oMath xmlns:m="http://schemas.openxmlformats.org/officeDocument/2006/math">
                    <m:r>
                      <a:rPr lang="en-US" altLang="zh-CN" sz="2800" i="1" spc="-19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2800" i="1" spc="-195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114" dirty="0"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2800" i="1" spc="-12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800" i="1" spc="-28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120" dirty="0">
                    <a:cs typeface="Times New Roman" panose="02020603050405020304" pitchFamily="18" charset="0"/>
                  </a:rPr>
                  <a:t>numbers</a:t>
                </a:r>
                <a:endParaRPr lang="en-US" altLang="zh-CN" sz="2800" dirty="0">
                  <a:cs typeface="Times New Roman" panose="02020603050405020304" pitchFamily="18" charset="0"/>
                </a:endParaRPr>
              </a:p>
              <a:p>
                <a:pPr marL="469900">
                  <a:lnSpc>
                    <a:spcPct val="100000"/>
                  </a:lnSpc>
                  <a:spcBef>
                    <a:spcPts val="605"/>
                  </a:spcBef>
                  <a:tabLst>
                    <a:tab pos="755015" algn="l"/>
                  </a:tabLst>
                </a:pPr>
                <a:r>
                  <a:rPr lang="en-US" altLang="zh-CN" sz="2800" spc="-135" dirty="0">
                    <a:cs typeface="Times New Roman" panose="02020603050405020304" pitchFamily="18" charset="0"/>
                  </a:rPr>
                  <a:t>Output </a:t>
                </a:r>
                <a:r>
                  <a:rPr lang="en-US" altLang="zh-CN" sz="2800" spc="-35" dirty="0">
                    <a:cs typeface="Times New Roman" panose="02020603050405020304" pitchFamily="18" charset="0"/>
                  </a:rPr>
                  <a:t>: </a:t>
                </a:r>
                <a:r>
                  <a:rPr lang="en-US" altLang="zh-CN" sz="2800" spc="-155" dirty="0">
                    <a:cs typeface="Times New Roman" panose="02020603050405020304" pitchFamily="18" charset="0"/>
                  </a:rPr>
                  <a:t>an </a:t>
                </a:r>
                <a:r>
                  <a:rPr lang="en-US" altLang="zh-CN" sz="2800" b="1" spc="15" dirty="0">
                    <a:cs typeface="Times New Roman" panose="02020603050405020304" pitchFamily="18" charset="0"/>
                  </a:rPr>
                  <a:t>array </a:t>
                </a:r>
                <a:r>
                  <a:rPr lang="en-US" altLang="zh-CN" sz="2800" i="1" spc="-195" dirty="0">
                    <a:cs typeface="Times New Roman" panose="02020603050405020304" pitchFamily="18" charset="0"/>
                  </a:rPr>
                  <a:t>A </a:t>
                </a:r>
                <a:r>
                  <a:rPr lang="en-US" altLang="zh-CN" sz="2800" spc="-114" dirty="0"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2800" i="1" spc="-12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800" i="1" spc="-125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120" dirty="0">
                    <a:cs typeface="Times New Roman" panose="02020603050405020304" pitchFamily="18" charset="0"/>
                  </a:rPr>
                  <a:t>numbers </a:t>
                </a:r>
                <a:r>
                  <a:rPr lang="en-US" altLang="zh-CN" sz="2800" spc="-60" dirty="0">
                    <a:cs typeface="Times New Roman" panose="02020603050405020304" pitchFamily="18" charset="0"/>
                  </a:rPr>
                  <a:t>in </a:t>
                </a:r>
                <a:r>
                  <a:rPr lang="en-US" altLang="zh-CN" sz="2800" spc="-130" dirty="0"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2800" u="heavy" spc="-130" dirty="0">
                    <a:uFill>
                      <a:solidFill>
                        <a:srgbClr val="000000"/>
                      </a:solidFill>
                    </a:uFill>
                    <a:cs typeface="Times New Roman" panose="02020603050405020304" pitchFamily="18" charset="0"/>
                  </a:rPr>
                  <a:t>ascending</a:t>
                </a:r>
                <a:r>
                  <a:rPr lang="en-US" altLang="zh-CN" sz="2800" u="heavy" spc="-210" dirty="0">
                    <a:uFill>
                      <a:solidFill>
                        <a:srgbClr val="000000"/>
                      </a:solidFill>
                    </a:u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u="heavy" spc="-80" dirty="0">
                    <a:uFill>
                      <a:solidFill>
                        <a:srgbClr val="000000"/>
                      </a:solidFill>
                    </a:uFill>
                    <a:cs typeface="Times New Roman" panose="02020603050405020304" pitchFamily="18" charset="0"/>
                  </a:rPr>
                  <a:t>order</a:t>
                </a:r>
                <a:endParaRPr lang="en-US" altLang="zh-CN" sz="2800" dirty="0">
                  <a:cs typeface="Times New Roman" panose="02020603050405020304" pitchFamily="18" charset="0"/>
                </a:endParaRPr>
              </a:p>
              <a:p>
                <a:pPr marL="469900">
                  <a:lnSpc>
                    <a:spcPct val="100000"/>
                  </a:lnSpc>
                  <a:spcBef>
                    <a:spcPts val="575"/>
                  </a:spcBef>
                  <a:tabLst>
                    <a:tab pos="755015" algn="l"/>
                  </a:tabLst>
                </a:pPr>
                <a:r>
                  <a:rPr lang="en-US" altLang="zh-CN" sz="2800" spc="-105" dirty="0">
                    <a:cs typeface="Times New Roman" panose="02020603050405020304" pitchFamily="18" charset="0"/>
                  </a:rPr>
                  <a:t>Quicksort </a:t>
                </a:r>
                <a:r>
                  <a:rPr lang="en-US" altLang="zh-CN" sz="2800" spc="105" dirty="0"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800" i="1" spc="-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800" i="1" spc="-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[1..</m:t>
                    </m:r>
                    <m:r>
                      <a:rPr lang="en-US" altLang="zh-CN" sz="2800" i="1" spc="-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i="1" spc="-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], </m:t>
                    </m:r>
                    <m:r>
                      <a:rPr lang="en-US" altLang="zh-CN" sz="2800" i="1" spc="-8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</m:t>
                    </m:r>
                    <m:r>
                      <a:rPr lang="en-US" altLang="zh-CN" sz="2800" i="1" spc="-8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 </m:t>
                    </m:r>
                    <m:r>
                      <a:rPr lang="en-US" altLang="zh-CN" sz="2800" i="1" spc="-3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h𝑖</m:t>
                    </m:r>
                    <m:r>
                      <a:rPr lang="en-US" altLang="zh-CN" sz="2800" i="1" spc="-3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i="1" spc="-3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800" spc="-35" dirty="0">
                    <a:cs typeface="Times New Roman" panose="02020603050405020304" pitchFamily="18" charset="0"/>
                  </a:rPr>
                  <a:t>)</a:t>
                </a:r>
                <a:endParaRPr lang="en-US" altLang="zh-CN" sz="2800" dirty="0">
                  <a:cs typeface="Times New Roman" panose="02020603050405020304" pitchFamily="18" charset="0"/>
                </a:endParaRPr>
              </a:p>
              <a:p>
                <a:pPr marL="927100" indent="0">
                  <a:lnSpc>
                    <a:spcPct val="100000"/>
                  </a:lnSpc>
                  <a:spcBef>
                    <a:spcPts val="575"/>
                  </a:spcBef>
                  <a:buNone/>
                  <a:tabLst>
                    <a:tab pos="1291590" algn="l"/>
                    <a:tab pos="1292225" algn="l"/>
                  </a:tabLst>
                </a:pPr>
                <a:r>
                  <a:rPr lang="en-US" altLang="zh-CN" sz="2800" spc="-155" dirty="0">
                    <a:cs typeface="Times New Roman" panose="02020603050405020304" pitchFamily="18" charset="0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zh-CN" sz="2800" i="1" spc="-15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CN" sz="2800" spc="-155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</m:oMath>
                </a14:m>
                <a:r>
                  <a:rPr lang="en-US" altLang="zh-CN" sz="28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70" dirty="0">
                    <a:cs typeface="Times New Roman" panose="02020603050405020304" pitchFamily="18" charset="0"/>
                  </a:rPr>
                  <a:t>partition(</a:t>
                </a:r>
                <a14:m>
                  <m:oMath xmlns:m="http://schemas.openxmlformats.org/officeDocument/2006/math">
                    <m:r>
                      <a:rPr lang="en-US" altLang="zh-CN" sz="2800" i="1" spc="-7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800" i="1" spc="-7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i="1" spc="-13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</m:t>
                    </m:r>
                    <m:r>
                      <a:rPr lang="en-US" altLang="zh-CN" sz="2800" i="1" spc="-13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i="1" spc="-1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h𝑖</m:t>
                    </m:r>
                  </m:oMath>
                </a14:m>
                <a:r>
                  <a:rPr lang="en-US" altLang="zh-CN" sz="2800" spc="-10" dirty="0">
                    <a:cs typeface="Times New Roman" panose="02020603050405020304" pitchFamily="18" charset="0"/>
                  </a:rPr>
                  <a:t>)</a:t>
                </a:r>
                <a:endParaRPr lang="en-US" altLang="zh-CN" sz="2800" dirty="0">
                  <a:cs typeface="Times New Roman" panose="02020603050405020304" pitchFamily="18" charset="0"/>
                </a:endParaRPr>
              </a:p>
              <a:p>
                <a:pPr marL="927100" indent="0">
                  <a:lnSpc>
                    <a:spcPct val="100000"/>
                  </a:lnSpc>
                  <a:spcBef>
                    <a:spcPts val="580"/>
                  </a:spcBef>
                  <a:buNone/>
                  <a:tabLst>
                    <a:tab pos="1291590" algn="l"/>
                    <a:tab pos="1292225" algn="l"/>
                  </a:tabLst>
                </a:pPr>
                <a:r>
                  <a:rPr lang="en-US" altLang="zh-CN" sz="2800" spc="-75" dirty="0">
                    <a:cs typeface="Times New Roman" panose="02020603050405020304" pitchFamily="18" charset="0"/>
                  </a:rPr>
                  <a:t>2. Quicksort(</a:t>
                </a:r>
                <a14:m>
                  <m:oMath xmlns:m="http://schemas.openxmlformats.org/officeDocument/2006/math">
                    <m:r>
                      <a:rPr lang="en-US" altLang="zh-CN" sz="2800" i="1" spc="-7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800" i="1" spc="-7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i="1" spc="-7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</m:t>
                    </m:r>
                    <m:r>
                      <a:rPr lang="en-US" altLang="zh-CN" sz="2800" i="1" spc="-7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i="1" spc="-7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2800" b="0" i="1" spc="-7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zh-CN" sz="2800" spc="-75" dirty="0">
                    <a:cs typeface="Times New Roman" panose="02020603050405020304" pitchFamily="18" charset="0"/>
                  </a:rPr>
                  <a:t>)</a:t>
                </a:r>
                <a:endParaRPr lang="en-US" altLang="zh-CN" sz="2800" dirty="0">
                  <a:cs typeface="Times New Roman" panose="02020603050405020304" pitchFamily="18" charset="0"/>
                </a:endParaRPr>
              </a:p>
              <a:p>
                <a:pPr marL="927100" indent="0">
                  <a:lnSpc>
                    <a:spcPct val="100000"/>
                  </a:lnSpc>
                  <a:spcBef>
                    <a:spcPts val="575"/>
                  </a:spcBef>
                  <a:buNone/>
                  <a:tabLst>
                    <a:tab pos="1291590" algn="l"/>
                    <a:tab pos="1292225" algn="l"/>
                  </a:tabLst>
                </a:pPr>
                <a:r>
                  <a:rPr lang="en-US" altLang="zh-CN" sz="2800" spc="-70" dirty="0">
                    <a:cs typeface="Times New Roman" panose="02020603050405020304" pitchFamily="18" charset="0"/>
                  </a:rPr>
                  <a:t>3. Quicksort(</a:t>
                </a:r>
                <a14:m>
                  <m:oMath xmlns:m="http://schemas.openxmlformats.org/officeDocument/2006/math">
                    <m:r>
                      <a:rPr lang="en-US" altLang="zh-CN" sz="2800" i="1" spc="-7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800" i="1" spc="-7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i="1" spc="-7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sz="2800" i="1" spc="-7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+1,</m:t>
                    </m:r>
                    <m:r>
                      <a:rPr lang="en-US" altLang="zh-CN" sz="2800" i="1" spc="-7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h𝑖</m:t>
                    </m:r>
                  </m:oMath>
                </a14:m>
                <a:r>
                  <a:rPr lang="en-US" altLang="zh-CN" sz="2800" spc="-70" dirty="0">
                    <a:cs typeface="Times New Roman" panose="02020603050405020304" pitchFamily="18" charset="0"/>
                  </a:rPr>
                  <a:t>)</a:t>
                </a:r>
                <a:endParaRPr lang="en-US" altLang="zh-CN" sz="2800" dirty="0"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C123B2F-DB22-40D4-B814-70E12A85B6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907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9BE780-94B6-49C5-B197-94E4A8352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AF1F874-2163-47E2-A2F5-2EB9F0DDACEF}"/>
                  </a:ext>
                </a:extLst>
              </p:cNvPr>
              <p:cNvSpPr txBox="1"/>
              <p:nvPr/>
            </p:nvSpPr>
            <p:spPr>
              <a:xfrm>
                <a:off x="7378263" y="1825625"/>
                <a:ext cx="386888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Question:</a:t>
                </a:r>
              </a:p>
              <a:p>
                <a:endParaRPr lang="en-US" altLang="zh-CN" sz="2800" dirty="0"/>
              </a:p>
              <a:p>
                <a:r>
                  <a:rPr lang="en-US" altLang="zh-CN" sz="2800" dirty="0"/>
                  <a:t>If we set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 ←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𝑙𝑜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/>
                  <a:t>or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h𝑖</m:t>
                    </m:r>
                  </m:oMath>
                </a14:m>
                <a:r>
                  <a:rPr lang="en-US" altLang="zh-CN" sz="2800" dirty="0"/>
                  <a:t> in Line 1, quick sort is still correct ?</a:t>
                </a:r>
              </a:p>
              <a:p>
                <a:endParaRPr lang="en-US" altLang="zh-CN" sz="2800" dirty="0"/>
              </a:p>
              <a:p>
                <a:r>
                  <a:rPr lang="en-US" altLang="zh-CN" sz="2800" dirty="0"/>
                  <a:t>What are the difference between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𝑙𝑜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h𝑖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← </m:t>
                    </m:r>
                  </m:oMath>
                </a14:m>
                <a:r>
                  <a:rPr lang="en-US" altLang="zh-CN" sz="2800" i="0" dirty="0">
                    <a:latin typeface="+mj-lt"/>
                  </a:rPr>
                  <a:t>RANDOM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𝑙𝑜</m:t>
                        </m:r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h𝑖</m:t>
                        </m:r>
                      </m:e>
                    </m:d>
                  </m:oMath>
                </a14:m>
                <a:r>
                  <a:rPr lang="en-US" altLang="zh-CN" sz="2800" dirty="0"/>
                  <a:t>?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AF1F874-2163-47E2-A2F5-2EB9F0DDA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263" y="1825625"/>
                <a:ext cx="3868886" cy="3970318"/>
              </a:xfrm>
              <a:prstGeom prst="rect">
                <a:avLst/>
              </a:prstGeom>
              <a:blipFill>
                <a:blip r:embed="rId2"/>
                <a:stretch>
                  <a:fillRect l="-3150" t="-1687" r="-3307" b="-3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83913B5A-E958-4F6B-9BD6-4801C54B11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1577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Partition(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𝑙𝑜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h𝑖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← </m:t>
                    </m:r>
                  </m:oMath>
                </a14:m>
                <a:r>
                  <a:rPr lang="en-US" altLang="zh-CN" i="0" dirty="0">
                    <a:latin typeface="+mj-lt"/>
                  </a:rPr>
                  <a:t>RANDOM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𝑙𝑜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𝑝𝑖𝑣𝑜𝑡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←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𝑙𝑜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←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h𝑖</m:t>
                      </m:r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for integer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𝑙𝑜</m:t>
                    </m:r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!=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914400" lvl="2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 &lt;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𝑝𝑖𝑣𝑜𝑡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i="0" dirty="0">
                    <a:latin typeface="+mj-lt"/>
                  </a:rPr>
                  <a:t>++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 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pPr marL="914400" lvl="2" indent="0">
                  <a:buNone/>
                </a:pPr>
                <a:r>
                  <a:rPr lang="en-US" altLang="zh-CN" dirty="0"/>
                  <a:t>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b="0" i="0" dirty="0">
                    <a:latin typeface="+mj-lt"/>
                  </a:rPr>
                  <a:t>--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 ←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i="0" dirty="0">
                    <a:latin typeface="+mj-lt"/>
                  </a:rPr>
                  <a:t>++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𝑝𝑖𝑣𝑜𝑡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𝑙𝑜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h𝑖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]←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return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83913B5A-E958-4F6B-9BD6-4801C54B11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15772" cy="4351338"/>
              </a:xfrm>
              <a:blipFill>
                <a:blip r:embed="rId3"/>
                <a:stretch>
                  <a:fillRect l="-2130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70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D7715B3-70D0-44AC-B798-141084D8F192}"/>
              </a:ext>
            </a:extLst>
          </p:cNvPr>
          <p:cNvSpPr txBox="1"/>
          <p:nvPr/>
        </p:nvSpPr>
        <p:spPr>
          <a:xfrm>
            <a:off x="3679913" y="661231"/>
            <a:ext cx="4041395" cy="527709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275"/>
              </a:spcBef>
            </a:pP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sz="3200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32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C295901-97C3-4775-AEA0-D8919DB771A4}"/>
              </a:ext>
            </a:extLst>
          </p:cNvPr>
          <p:cNvSpPr txBox="1"/>
          <p:nvPr/>
        </p:nvSpPr>
        <p:spPr>
          <a:xfrm>
            <a:off x="3679913" y="1970347"/>
            <a:ext cx="4041395" cy="528991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285"/>
              </a:spcBef>
            </a:pP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32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sz="32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sz="3200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3200" spc="-2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D1C5BB7-CB19-4C65-ACBE-0E05C201B9BA}"/>
              </a:ext>
            </a:extLst>
          </p:cNvPr>
          <p:cNvSpPr txBox="1"/>
          <p:nvPr/>
        </p:nvSpPr>
        <p:spPr>
          <a:xfrm>
            <a:off x="6240232" y="2859285"/>
            <a:ext cx="50927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i="1" spc="-70" dirty="0">
                <a:latin typeface="Georgia"/>
                <a:cs typeface="Georgia"/>
              </a:rPr>
              <a:t>pi</a:t>
            </a:r>
            <a:r>
              <a:rPr sz="1800" i="1" spc="-160" dirty="0">
                <a:latin typeface="Georgia"/>
                <a:cs typeface="Georgia"/>
              </a:rPr>
              <a:t>v</a:t>
            </a:r>
            <a:r>
              <a:rPr sz="1800" i="1" spc="-25" dirty="0">
                <a:latin typeface="Georgia"/>
                <a:cs typeface="Georgia"/>
              </a:rPr>
              <a:t>ot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858B995-F765-4256-B1CE-17E05ADF1324}"/>
              </a:ext>
            </a:extLst>
          </p:cNvPr>
          <p:cNvSpPr/>
          <p:nvPr/>
        </p:nvSpPr>
        <p:spPr>
          <a:xfrm>
            <a:off x="6443813" y="2561724"/>
            <a:ext cx="127000" cy="370840"/>
          </a:xfrm>
          <a:custGeom>
            <a:avLst/>
            <a:gdLst/>
            <a:ahLst/>
            <a:cxnLst/>
            <a:rect l="l" t="t" r="r" b="b"/>
            <a:pathLst>
              <a:path w="127000" h="370839">
                <a:moveTo>
                  <a:pt x="63245" y="76200"/>
                </a:moveTo>
                <a:lnTo>
                  <a:pt x="56918" y="81308"/>
                </a:lnTo>
                <a:lnTo>
                  <a:pt x="58165" y="370331"/>
                </a:lnTo>
                <a:lnTo>
                  <a:pt x="70865" y="370331"/>
                </a:lnTo>
                <a:lnTo>
                  <a:pt x="69617" y="81251"/>
                </a:lnTo>
                <a:lnTo>
                  <a:pt x="63245" y="76200"/>
                </a:lnTo>
                <a:close/>
              </a:path>
              <a:path w="127000" h="370839">
                <a:moveTo>
                  <a:pt x="62991" y="0"/>
                </a:moveTo>
                <a:lnTo>
                  <a:pt x="0" y="127253"/>
                </a:lnTo>
                <a:lnTo>
                  <a:pt x="56918" y="81308"/>
                </a:lnTo>
                <a:lnTo>
                  <a:pt x="56895" y="76200"/>
                </a:lnTo>
                <a:lnTo>
                  <a:pt x="101473" y="76200"/>
                </a:lnTo>
                <a:lnTo>
                  <a:pt x="62991" y="0"/>
                </a:lnTo>
                <a:close/>
              </a:path>
              <a:path w="127000" h="370839">
                <a:moveTo>
                  <a:pt x="101473" y="76200"/>
                </a:moveTo>
                <a:lnTo>
                  <a:pt x="69595" y="76200"/>
                </a:lnTo>
                <a:lnTo>
                  <a:pt x="69688" y="81308"/>
                </a:lnTo>
                <a:lnTo>
                  <a:pt x="127000" y="126746"/>
                </a:lnTo>
                <a:lnTo>
                  <a:pt x="101473" y="76200"/>
                </a:lnTo>
                <a:close/>
              </a:path>
              <a:path w="127000" h="370839">
                <a:moveTo>
                  <a:pt x="63245" y="76200"/>
                </a:moveTo>
                <a:lnTo>
                  <a:pt x="56895" y="76200"/>
                </a:lnTo>
                <a:lnTo>
                  <a:pt x="56918" y="81308"/>
                </a:lnTo>
                <a:lnTo>
                  <a:pt x="63245" y="76200"/>
                </a:lnTo>
                <a:close/>
              </a:path>
              <a:path w="127000" h="370839">
                <a:moveTo>
                  <a:pt x="69595" y="76200"/>
                </a:moveTo>
                <a:lnTo>
                  <a:pt x="63245" y="76200"/>
                </a:lnTo>
                <a:lnTo>
                  <a:pt x="69617" y="81251"/>
                </a:lnTo>
                <a:lnTo>
                  <a:pt x="69595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D29A985C-EDFC-427E-8128-2A3D7A2ED7CC}"/>
              </a:ext>
            </a:extLst>
          </p:cNvPr>
          <p:cNvSpPr txBox="1"/>
          <p:nvPr/>
        </p:nvSpPr>
        <p:spPr>
          <a:xfrm>
            <a:off x="4243158" y="1534484"/>
            <a:ext cx="50927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i="1" spc="-70" dirty="0">
                <a:latin typeface="Georgia"/>
                <a:cs typeface="Georgia"/>
              </a:rPr>
              <a:t>pi</a:t>
            </a:r>
            <a:r>
              <a:rPr sz="1800" i="1" spc="-160" dirty="0">
                <a:latin typeface="Georgia"/>
                <a:cs typeface="Georgia"/>
              </a:rPr>
              <a:t>v</a:t>
            </a:r>
            <a:r>
              <a:rPr sz="1800" i="1" spc="-25" dirty="0">
                <a:latin typeface="Georgia"/>
                <a:cs typeface="Georgia"/>
              </a:rPr>
              <a:t>ot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44C9448-AFB2-42EC-8424-B9F9C7DD28CA}"/>
              </a:ext>
            </a:extLst>
          </p:cNvPr>
          <p:cNvSpPr/>
          <p:nvPr/>
        </p:nvSpPr>
        <p:spPr>
          <a:xfrm>
            <a:off x="4448263" y="1247210"/>
            <a:ext cx="127000" cy="370840"/>
          </a:xfrm>
          <a:custGeom>
            <a:avLst/>
            <a:gdLst/>
            <a:ahLst/>
            <a:cxnLst/>
            <a:rect l="l" t="t" r="r" b="b"/>
            <a:pathLst>
              <a:path w="127000" h="370839">
                <a:moveTo>
                  <a:pt x="63245" y="76200"/>
                </a:moveTo>
                <a:lnTo>
                  <a:pt x="56918" y="81308"/>
                </a:lnTo>
                <a:lnTo>
                  <a:pt x="58165" y="370331"/>
                </a:lnTo>
                <a:lnTo>
                  <a:pt x="70865" y="370331"/>
                </a:lnTo>
                <a:lnTo>
                  <a:pt x="69617" y="81251"/>
                </a:lnTo>
                <a:lnTo>
                  <a:pt x="63245" y="76200"/>
                </a:lnTo>
                <a:close/>
              </a:path>
              <a:path w="127000" h="370839">
                <a:moveTo>
                  <a:pt x="62991" y="0"/>
                </a:moveTo>
                <a:lnTo>
                  <a:pt x="0" y="127253"/>
                </a:lnTo>
                <a:lnTo>
                  <a:pt x="56918" y="81308"/>
                </a:lnTo>
                <a:lnTo>
                  <a:pt x="56895" y="76200"/>
                </a:lnTo>
                <a:lnTo>
                  <a:pt x="101473" y="76200"/>
                </a:lnTo>
                <a:lnTo>
                  <a:pt x="62991" y="0"/>
                </a:lnTo>
                <a:close/>
              </a:path>
              <a:path w="127000" h="370839">
                <a:moveTo>
                  <a:pt x="101473" y="76200"/>
                </a:moveTo>
                <a:lnTo>
                  <a:pt x="69595" y="76200"/>
                </a:lnTo>
                <a:lnTo>
                  <a:pt x="69688" y="81308"/>
                </a:lnTo>
                <a:lnTo>
                  <a:pt x="127000" y="126746"/>
                </a:lnTo>
                <a:lnTo>
                  <a:pt x="101473" y="76200"/>
                </a:lnTo>
                <a:close/>
              </a:path>
              <a:path w="127000" h="370839">
                <a:moveTo>
                  <a:pt x="63245" y="76200"/>
                </a:moveTo>
                <a:lnTo>
                  <a:pt x="56895" y="76200"/>
                </a:lnTo>
                <a:lnTo>
                  <a:pt x="56918" y="81308"/>
                </a:lnTo>
                <a:lnTo>
                  <a:pt x="63245" y="76200"/>
                </a:lnTo>
                <a:close/>
              </a:path>
              <a:path w="127000" h="370839">
                <a:moveTo>
                  <a:pt x="69595" y="76200"/>
                </a:moveTo>
                <a:lnTo>
                  <a:pt x="63245" y="76200"/>
                </a:lnTo>
                <a:lnTo>
                  <a:pt x="69617" y="81251"/>
                </a:lnTo>
                <a:lnTo>
                  <a:pt x="69595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86BE772-E9D5-4E9B-84D3-0F97666C7887}"/>
              </a:ext>
            </a:extLst>
          </p:cNvPr>
          <p:cNvSpPr txBox="1"/>
          <p:nvPr/>
        </p:nvSpPr>
        <p:spPr>
          <a:xfrm>
            <a:off x="3670768" y="3276415"/>
            <a:ext cx="4041395" cy="52899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180975">
              <a:lnSpc>
                <a:spcPct val="100000"/>
              </a:lnSpc>
              <a:spcBef>
                <a:spcPts val="284"/>
              </a:spcBef>
            </a:pP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32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3200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sz="32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sz="3200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BBC0D4A-BA1B-47C0-94AC-F603864E5346}"/>
              </a:ext>
            </a:extLst>
          </p:cNvPr>
          <p:cNvSpPr/>
          <p:nvPr/>
        </p:nvSpPr>
        <p:spPr>
          <a:xfrm>
            <a:off x="6415609" y="3862393"/>
            <a:ext cx="127000" cy="370840"/>
          </a:xfrm>
          <a:custGeom>
            <a:avLst/>
            <a:gdLst/>
            <a:ahLst/>
            <a:cxnLst/>
            <a:rect l="l" t="t" r="r" b="b"/>
            <a:pathLst>
              <a:path w="127000" h="370839">
                <a:moveTo>
                  <a:pt x="63246" y="76200"/>
                </a:moveTo>
                <a:lnTo>
                  <a:pt x="56918" y="81308"/>
                </a:lnTo>
                <a:lnTo>
                  <a:pt x="58165" y="370332"/>
                </a:lnTo>
                <a:lnTo>
                  <a:pt x="70865" y="370332"/>
                </a:lnTo>
                <a:lnTo>
                  <a:pt x="69617" y="81251"/>
                </a:lnTo>
                <a:lnTo>
                  <a:pt x="63246" y="76200"/>
                </a:lnTo>
                <a:close/>
              </a:path>
              <a:path w="127000" h="370839">
                <a:moveTo>
                  <a:pt x="62992" y="0"/>
                </a:moveTo>
                <a:lnTo>
                  <a:pt x="0" y="127254"/>
                </a:lnTo>
                <a:lnTo>
                  <a:pt x="56918" y="81308"/>
                </a:lnTo>
                <a:lnTo>
                  <a:pt x="56896" y="76200"/>
                </a:lnTo>
                <a:lnTo>
                  <a:pt x="101473" y="76200"/>
                </a:lnTo>
                <a:lnTo>
                  <a:pt x="62992" y="0"/>
                </a:lnTo>
                <a:close/>
              </a:path>
              <a:path w="127000" h="370839">
                <a:moveTo>
                  <a:pt x="101473" y="76200"/>
                </a:moveTo>
                <a:lnTo>
                  <a:pt x="69596" y="76200"/>
                </a:lnTo>
                <a:lnTo>
                  <a:pt x="69688" y="81308"/>
                </a:lnTo>
                <a:lnTo>
                  <a:pt x="127000" y="126746"/>
                </a:lnTo>
                <a:lnTo>
                  <a:pt x="101473" y="76200"/>
                </a:lnTo>
                <a:close/>
              </a:path>
              <a:path w="127000" h="370839">
                <a:moveTo>
                  <a:pt x="63246" y="76200"/>
                </a:moveTo>
                <a:lnTo>
                  <a:pt x="56896" y="76200"/>
                </a:lnTo>
                <a:lnTo>
                  <a:pt x="56918" y="81308"/>
                </a:lnTo>
                <a:lnTo>
                  <a:pt x="63246" y="76200"/>
                </a:lnTo>
                <a:close/>
              </a:path>
              <a:path w="127000" h="370839">
                <a:moveTo>
                  <a:pt x="69596" y="76200"/>
                </a:moveTo>
                <a:lnTo>
                  <a:pt x="63246" y="76200"/>
                </a:lnTo>
                <a:lnTo>
                  <a:pt x="69617" y="81251"/>
                </a:lnTo>
                <a:lnTo>
                  <a:pt x="69596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B45E3ACC-6ED0-4C3F-BDD7-0CA48233E572}"/>
              </a:ext>
            </a:extLst>
          </p:cNvPr>
          <p:cNvSpPr/>
          <p:nvPr/>
        </p:nvSpPr>
        <p:spPr>
          <a:xfrm>
            <a:off x="4874163" y="3862393"/>
            <a:ext cx="127000" cy="370840"/>
          </a:xfrm>
          <a:custGeom>
            <a:avLst/>
            <a:gdLst/>
            <a:ahLst/>
            <a:cxnLst/>
            <a:rect l="l" t="t" r="r" b="b"/>
            <a:pathLst>
              <a:path w="127000" h="370839">
                <a:moveTo>
                  <a:pt x="63245" y="76200"/>
                </a:moveTo>
                <a:lnTo>
                  <a:pt x="56918" y="81308"/>
                </a:lnTo>
                <a:lnTo>
                  <a:pt x="58165" y="370332"/>
                </a:lnTo>
                <a:lnTo>
                  <a:pt x="70865" y="370332"/>
                </a:lnTo>
                <a:lnTo>
                  <a:pt x="69617" y="81251"/>
                </a:lnTo>
                <a:lnTo>
                  <a:pt x="63245" y="76200"/>
                </a:lnTo>
                <a:close/>
              </a:path>
              <a:path w="127000" h="370839">
                <a:moveTo>
                  <a:pt x="62991" y="0"/>
                </a:moveTo>
                <a:lnTo>
                  <a:pt x="0" y="127254"/>
                </a:lnTo>
                <a:lnTo>
                  <a:pt x="56918" y="81308"/>
                </a:lnTo>
                <a:lnTo>
                  <a:pt x="56895" y="76200"/>
                </a:lnTo>
                <a:lnTo>
                  <a:pt x="101473" y="76200"/>
                </a:lnTo>
                <a:lnTo>
                  <a:pt x="62991" y="0"/>
                </a:lnTo>
                <a:close/>
              </a:path>
              <a:path w="127000" h="370839">
                <a:moveTo>
                  <a:pt x="101473" y="76200"/>
                </a:moveTo>
                <a:lnTo>
                  <a:pt x="69595" y="76200"/>
                </a:lnTo>
                <a:lnTo>
                  <a:pt x="69688" y="81308"/>
                </a:lnTo>
                <a:lnTo>
                  <a:pt x="127000" y="126746"/>
                </a:lnTo>
                <a:lnTo>
                  <a:pt x="101473" y="76200"/>
                </a:lnTo>
                <a:close/>
              </a:path>
              <a:path w="127000" h="370839">
                <a:moveTo>
                  <a:pt x="63245" y="76200"/>
                </a:moveTo>
                <a:lnTo>
                  <a:pt x="56895" y="76200"/>
                </a:lnTo>
                <a:lnTo>
                  <a:pt x="56918" y="81308"/>
                </a:lnTo>
                <a:lnTo>
                  <a:pt x="63245" y="76200"/>
                </a:lnTo>
                <a:close/>
              </a:path>
              <a:path w="127000" h="370839">
                <a:moveTo>
                  <a:pt x="69595" y="76200"/>
                </a:moveTo>
                <a:lnTo>
                  <a:pt x="63245" y="76200"/>
                </a:lnTo>
                <a:lnTo>
                  <a:pt x="69617" y="81251"/>
                </a:lnTo>
                <a:lnTo>
                  <a:pt x="69595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781B2DF5-EF3B-4ED8-BBB3-481E21D8AB1F}"/>
              </a:ext>
            </a:extLst>
          </p:cNvPr>
          <p:cNvSpPr txBox="1"/>
          <p:nvPr/>
        </p:nvSpPr>
        <p:spPr>
          <a:xfrm>
            <a:off x="4669693" y="4245678"/>
            <a:ext cx="3179445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625600" algn="l"/>
                <a:tab pos="2682240" algn="l"/>
              </a:tabLst>
            </a:pPr>
            <a:r>
              <a:rPr lang="en-US" sz="1800" i="1" spc="-70" dirty="0">
                <a:latin typeface="Georgia"/>
                <a:cs typeface="Georgia"/>
              </a:rPr>
              <a:t>p</a:t>
            </a:r>
            <a:r>
              <a:rPr sz="1800" i="1" spc="-70" dirty="0">
                <a:latin typeface="Georgia"/>
                <a:cs typeface="Georgia"/>
              </a:rPr>
              <a:t>i</a:t>
            </a:r>
            <a:r>
              <a:rPr sz="1800" i="1" spc="-160" dirty="0">
                <a:latin typeface="Georgia"/>
                <a:cs typeface="Georgia"/>
              </a:rPr>
              <a:t>v</a:t>
            </a:r>
            <a:r>
              <a:rPr sz="1800" i="1" spc="-25" dirty="0">
                <a:latin typeface="Georgia"/>
                <a:cs typeface="Georgia"/>
              </a:rPr>
              <a:t>ot</a:t>
            </a:r>
            <a:r>
              <a:rPr lang="zh-CN" altLang="en-US" sz="1800" i="1" dirty="0">
                <a:latin typeface="Georgia"/>
                <a:cs typeface="Georgia"/>
              </a:rPr>
              <a:t>	</a:t>
            </a:r>
            <a:r>
              <a:rPr sz="1800" i="1" spc="-70" dirty="0">
                <a:latin typeface="Georgia"/>
                <a:cs typeface="Georgia"/>
              </a:rPr>
              <a:t>pi</a:t>
            </a:r>
            <a:r>
              <a:rPr sz="1800" i="1" spc="-160" dirty="0">
                <a:latin typeface="Georgia"/>
                <a:cs typeface="Georgia"/>
              </a:rPr>
              <a:t>v</a:t>
            </a:r>
            <a:r>
              <a:rPr sz="1800" i="1" spc="-25" dirty="0">
                <a:latin typeface="Georgia"/>
                <a:cs typeface="Georgia"/>
              </a:rPr>
              <a:t>ot</a:t>
            </a:r>
            <a:r>
              <a:rPr sz="1800" i="1" dirty="0">
                <a:latin typeface="Georgia"/>
                <a:cs typeface="Georgia"/>
              </a:rPr>
              <a:t>	</a:t>
            </a:r>
            <a:r>
              <a:rPr sz="1800" i="1" spc="-70" dirty="0">
                <a:latin typeface="Georgia"/>
                <a:cs typeface="Georgia"/>
              </a:rPr>
              <a:t>pi</a:t>
            </a:r>
            <a:r>
              <a:rPr sz="1800" i="1" spc="-160" dirty="0">
                <a:latin typeface="Georgia"/>
                <a:cs typeface="Georgia"/>
              </a:rPr>
              <a:t>v</a:t>
            </a:r>
            <a:r>
              <a:rPr sz="1800" i="1" spc="-25" dirty="0">
                <a:latin typeface="Georgia"/>
                <a:cs typeface="Georgia"/>
              </a:rPr>
              <a:t>ot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3D5142F-7C0D-4A99-AB88-DC67CAC8CBFE}"/>
              </a:ext>
            </a:extLst>
          </p:cNvPr>
          <p:cNvSpPr/>
          <p:nvPr/>
        </p:nvSpPr>
        <p:spPr>
          <a:xfrm>
            <a:off x="7473265" y="3862393"/>
            <a:ext cx="127000" cy="370840"/>
          </a:xfrm>
          <a:custGeom>
            <a:avLst/>
            <a:gdLst/>
            <a:ahLst/>
            <a:cxnLst/>
            <a:rect l="l" t="t" r="r" b="b"/>
            <a:pathLst>
              <a:path w="127000" h="370839">
                <a:moveTo>
                  <a:pt x="63245" y="76200"/>
                </a:moveTo>
                <a:lnTo>
                  <a:pt x="56918" y="81308"/>
                </a:lnTo>
                <a:lnTo>
                  <a:pt x="58165" y="370332"/>
                </a:lnTo>
                <a:lnTo>
                  <a:pt x="70865" y="370332"/>
                </a:lnTo>
                <a:lnTo>
                  <a:pt x="69617" y="81251"/>
                </a:lnTo>
                <a:lnTo>
                  <a:pt x="63245" y="76200"/>
                </a:lnTo>
                <a:close/>
              </a:path>
              <a:path w="127000" h="370839">
                <a:moveTo>
                  <a:pt x="62991" y="0"/>
                </a:moveTo>
                <a:lnTo>
                  <a:pt x="0" y="127254"/>
                </a:lnTo>
                <a:lnTo>
                  <a:pt x="56918" y="81308"/>
                </a:lnTo>
                <a:lnTo>
                  <a:pt x="56895" y="76200"/>
                </a:lnTo>
                <a:lnTo>
                  <a:pt x="101473" y="76200"/>
                </a:lnTo>
                <a:lnTo>
                  <a:pt x="62991" y="0"/>
                </a:lnTo>
                <a:close/>
              </a:path>
              <a:path w="127000" h="370839">
                <a:moveTo>
                  <a:pt x="101473" y="76200"/>
                </a:moveTo>
                <a:lnTo>
                  <a:pt x="69595" y="76200"/>
                </a:lnTo>
                <a:lnTo>
                  <a:pt x="69688" y="81308"/>
                </a:lnTo>
                <a:lnTo>
                  <a:pt x="127000" y="126746"/>
                </a:lnTo>
                <a:lnTo>
                  <a:pt x="101473" y="76200"/>
                </a:lnTo>
                <a:close/>
              </a:path>
              <a:path w="127000" h="370839">
                <a:moveTo>
                  <a:pt x="63245" y="76200"/>
                </a:moveTo>
                <a:lnTo>
                  <a:pt x="56895" y="76200"/>
                </a:lnTo>
                <a:lnTo>
                  <a:pt x="56918" y="81308"/>
                </a:lnTo>
                <a:lnTo>
                  <a:pt x="63245" y="76200"/>
                </a:lnTo>
                <a:close/>
              </a:path>
              <a:path w="127000" h="370839">
                <a:moveTo>
                  <a:pt x="69595" y="76200"/>
                </a:moveTo>
                <a:lnTo>
                  <a:pt x="63245" y="76200"/>
                </a:lnTo>
                <a:lnTo>
                  <a:pt x="69617" y="81251"/>
                </a:lnTo>
                <a:lnTo>
                  <a:pt x="69595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58903C3-CB31-4164-B785-7845675B9C24}"/>
              </a:ext>
            </a:extLst>
          </p:cNvPr>
          <p:cNvSpPr txBox="1"/>
          <p:nvPr/>
        </p:nvSpPr>
        <p:spPr>
          <a:xfrm>
            <a:off x="3642392" y="4722691"/>
            <a:ext cx="4041209" cy="528991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285"/>
              </a:spcBef>
            </a:pP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3200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3200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3200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sz="3200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25EB8CA-4A4F-469E-B176-A60DE0299F15}"/>
              </a:ext>
            </a:extLst>
          </p:cNvPr>
          <p:cNvSpPr/>
          <p:nvPr/>
        </p:nvSpPr>
        <p:spPr>
          <a:xfrm>
            <a:off x="6456965" y="5287539"/>
            <a:ext cx="127000" cy="370840"/>
          </a:xfrm>
          <a:custGeom>
            <a:avLst/>
            <a:gdLst/>
            <a:ahLst/>
            <a:cxnLst/>
            <a:rect l="l" t="t" r="r" b="b"/>
            <a:pathLst>
              <a:path w="127000" h="370840">
                <a:moveTo>
                  <a:pt x="63246" y="76199"/>
                </a:moveTo>
                <a:lnTo>
                  <a:pt x="56917" y="81308"/>
                </a:lnTo>
                <a:lnTo>
                  <a:pt x="58165" y="370357"/>
                </a:lnTo>
                <a:lnTo>
                  <a:pt x="70865" y="370306"/>
                </a:lnTo>
                <a:lnTo>
                  <a:pt x="69617" y="81250"/>
                </a:lnTo>
                <a:lnTo>
                  <a:pt x="63246" y="76199"/>
                </a:lnTo>
                <a:close/>
              </a:path>
              <a:path w="127000" h="370840">
                <a:moveTo>
                  <a:pt x="62991" y="0"/>
                </a:moveTo>
                <a:lnTo>
                  <a:pt x="0" y="127253"/>
                </a:lnTo>
                <a:lnTo>
                  <a:pt x="56917" y="81308"/>
                </a:lnTo>
                <a:lnTo>
                  <a:pt x="56896" y="76225"/>
                </a:lnTo>
                <a:lnTo>
                  <a:pt x="101464" y="76174"/>
                </a:lnTo>
                <a:lnTo>
                  <a:pt x="62991" y="0"/>
                </a:lnTo>
                <a:close/>
              </a:path>
              <a:path w="127000" h="370840">
                <a:moveTo>
                  <a:pt x="101464" y="76174"/>
                </a:moveTo>
                <a:lnTo>
                  <a:pt x="69596" y="76174"/>
                </a:lnTo>
                <a:lnTo>
                  <a:pt x="69690" y="81308"/>
                </a:lnTo>
                <a:lnTo>
                  <a:pt x="127000" y="126733"/>
                </a:lnTo>
                <a:lnTo>
                  <a:pt x="101464" y="76174"/>
                </a:lnTo>
                <a:close/>
              </a:path>
              <a:path w="127000" h="370840">
                <a:moveTo>
                  <a:pt x="63246" y="76199"/>
                </a:moveTo>
                <a:lnTo>
                  <a:pt x="56896" y="76225"/>
                </a:lnTo>
                <a:lnTo>
                  <a:pt x="56917" y="81308"/>
                </a:lnTo>
                <a:lnTo>
                  <a:pt x="63246" y="76199"/>
                </a:lnTo>
                <a:close/>
              </a:path>
              <a:path w="127000" h="370840">
                <a:moveTo>
                  <a:pt x="69596" y="76174"/>
                </a:moveTo>
                <a:lnTo>
                  <a:pt x="63246" y="76199"/>
                </a:lnTo>
                <a:lnTo>
                  <a:pt x="69617" y="81250"/>
                </a:lnTo>
                <a:lnTo>
                  <a:pt x="69596" y="761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AB47BF44-ADD5-4997-8E10-C9C4B20E1D72}"/>
              </a:ext>
            </a:extLst>
          </p:cNvPr>
          <p:cNvSpPr/>
          <p:nvPr/>
        </p:nvSpPr>
        <p:spPr>
          <a:xfrm>
            <a:off x="4971574" y="5308670"/>
            <a:ext cx="127000" cy="370840"/>
          </a:xfrm>
          <a:custGeom>
            <a:avLst/>
            <a:gdLst/>
            <a:ahLst/>
            <a:cxnLst/>
            <a:rect l="l" t="t" r="r" b="b"/>
            <a:pathLst>
              <a:path w="127000" h="370840">
                <a:moveTo>
                  <a:pt x="63245" y="76199"/>
                </a:moveTo>
                <a:lnTo>
                  <a:pt x="56917" y="81308"/>
                </a:lnTo>
                <a:lnTo>
                  <a:pt x="58165" y="370357"/>
                </a:lnTo>
                <a:lnTo>
                  <a:pt x="70865" y="370306"/>
                </a:lnTo>
                <a:lnTo>
                  <a:pt x="69617" y="81250"/>
                </a:lnTo>
                <a:lnTo>
                  <a:pt x="63245" y="76199"/>
                </a:lnTo>
                <a:close/>
              </a:path>
              <a:path w="127000" h="370840">
                <a:moveTo>
                  <a:pt x="62991" y="0"/>
                </a:moveTo>
                <a:lnTo>
                  <a:pt x="0" y="127253"/>
                </a:lnTo>
                <a:lnTo>
                  <a:pt x="56917" y="81308"/>
                </a:lnTo>
                <a:lnTo>
                  <a:pt x="56895" y="76225"/>
                </a:lnTo>
                <a:lnTo>
                  <a:pt x="101464" y="76174"/>
                </a:lnTo>
                <a:lnTo>
                  <a:pt x="62991" y="0"/>
                </a:lnTo>
                <a:close/>
              </a:path>
              <a:path w="127000" h="370840">
                <a:moveTo>
                  <a:pt x="101464" y="76174"/>
                </a:moveTo>
                <a:lnTo>
                  <a:pt x="69595" y="76174"/>
                </a:lnTo>
                <a:lnTo>
                  <a:pt x="69690" y="81308"/>
                </a:lnTo>
                <a:lnTo>
                  <a:pt x="127000" y="126733"/>
                </a:lnTo>
                <a:lnTo>
                  <a:pt x="101464" y="76174"/>
                </a:lnTo>
                <a:close/>
              </a:path>
              <a:path w="127000" h="370840">
                <a:moveTo>
                  <a:pt x="63245" y="76199"/>
                </a:moveTo>
                <a:lnTo>
                  <a:pt x="56895" y="76225"/>
                </a:lnTo>
                <a:lnTo>
                  <a:pt x="56917" y="81308"/>
                </a:lnTo>
                <a:lnTo>
                  <a:pt x="63245" y="76199"/>
                </a:lnTo>
                <a:close/>
              </a:path>
              <a:path w="127000" h="370840">
                <a:moveTo>
                  <a:pt x="69595" y="76174"/>
                </a:moveTo>
                <a:lnTo>
                  <a:pt x="63245" y="76199"/>
                </a:lnTo>
                <a:lnTo>
                  <a:pt x="69617" y="81250"/>
                </a:lnTo>
                <a:lnTo>
                  <a:pt x="69595" y="761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FBCDACBC-6966-43AD-BF6B-61F4CD8BE7DF}"/>
              </a:ext>
            </a:extLst>
          </p:cNvPr>
          <p:cNvSpPr/>
          <p:nvPr/>
        </p:nvSpPr>
        <p:spPr>
          <a:xfrm>
            <a:off x="7428771" y="5296683"/>
            <a:ext cx="127000" cy="370840"/>
          </a:xfrm>
          <a:custGeom>
            <a:avLst/>
            <a:gdLst/>
            <a:ahLst/>
            <a:cxnLst/>
            <a:rect l="l" t="t" r="r" b="b"/>
            <a:pathLst>
              <a:path w="127000" h="370840">
                <a:moveTo>
                  <a:pt x="63245" y="76199"/>
                </a:moveTo>
                <a:lnTo>
                  <a:pt x="56917" y="81308"/>
                </a:lnTo>
                <a:lnTo>
                  <a:pt x="58165" y="370357"/>
                </a:lnTo>
                <a:lnTo>
                  <a:pt x="70865" y="370306"/>
                </a:lnTo>
                <a:lnTo>
                  <a:pt x="69617" y="81250"/>
                </a:lnTo>
                <a:lnTo>
                  <a:pt x="63245" y="76199"/>
                </a:lnTo>
                <a:close/>
              </a:path>
              <a:path w="127000" h="370840">
                <a:moveTo>
                  <a:pt x="62991" y="0"/>
                </a:moveTo>
                <a:lnTo>
                  <a:pt x="0" y="127253"/>
                </a:lnTo>
                <a:lnTo>
                  <a:pt x="56917" y="81308"/>
                </a:lnTo>
                <a:lnTo>
                  <a:pt x="56895" y="76225"/>
                </a:lnTo>
                <a:lnTo>
                  <a:pt x="101464" y="76174"/>
                </a:lnTo>
                <a:lnTo>
                  <a:pt x="62991" y="0"/>
                </a:lnTo>
                <a:close/>
              </a:path>
              <a:path w="127000" h="370840">
                <a:moveTo>
                  <a:pt x="101464" y="76174"/>
                </a:moveTo>
                <a:lnTo>
                  <a:pt x="69595" y="76174"/>
                </a:lnTo>
                <a:lnTo>
                  <a:pt x="69690" y="81308"/>
                </a:lnTo>
                <a:lnTo>
                  <a:pt x="127000" y="126733"/>
                </a:lnTo>
                <a:lnTo>
                  <a:pt x="101464" y="76174"/>
                </a:lnTo>
                <a:close/>
              </a:path>
              <a:path w="127000" h="370840">
                <a:moveTo>
                  <a:pt x="63245" y="76199"/>
                </a:moveTo>
                <a:lnTo>
                  <a:pt x="56895" y="76225"/>
                </a:lnTo>
                <a:lnTo>
                  <a:pt x="56917" y="81308"/>
                </a:lnTo>
                <a:lnTo>
                  <a:pt x="63245" y="76199"/>
                </a:lnTo>
                <a:close/>
              </a:path>
              <a:path w="127000" h="370840">
                <a:moveTo>
                  <a:pt x="69595" y="76174"/>
                </a:moveTo>
                <a:lnTo>
                  <a:pt x="63245" y="76199"/>
                </a:lnTo>
                <a:lnTo>
                  <a:pt x="69617" y="81250"/>
                </a:lnTo>
                <a:lnTo>
                  <a:pt x="69595" y="761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3030BDFF-215F-44B5-B014-69CFDE4C392C}"/>
              </a:ext>
            </a:extLst>
          </p:cNvPr>
          <p:cNvSpPr/>
          <p:nvPr/>
        </p:nvSpPr>
        <p:spPr>
          <a:xfrm>
            <a:off x="5903754" y="5296683"/>
            <a:ext cx="127000" cy="370840"/>
          </a:xfrm>
          <a:custGeom>
            <a:avLst/>
            <a:gdLst/>
            <a:ahLst/>
            <a:cxnLst/>
            <a:rect l="l" t="t" r="r" b="b"/>
            <a:pathLst>
              <a:path w="127000" h="370840">
                <a:moveTo>
                  <a:pt x="63246" y="76200"/>
                </a:moveTo>
                <a:lnTo>
                  <a:pt x="56917" y="81308"/>
                </a:lnTo>
                <a:lnTo>
                  <a:pt x="58165" y="370357"/>
                </a:lnTo>
                <a:lnTo>
                  <a:pt x="70865" y="370306"/>
                </a:lnTo>
                <a:lnTo>
                  <a:pt x="69617" y="81250"/>
                </a:lnTo>
                <a:lnTo>
                  <a:pt x="63246" y="76200"/>
                </a:lnTo>
                <a:close/>
              </a:path>
              <a:path w="127000" h="370840">
                <a:moveTo>
                  <a:pt x="62991" y="0"/>
                </a:moveTo>
                <a:lnTo>
                  <a:pt x="0" y="127254"/>
                </a:lnTo>
                <a:lnTo>
                  <a:pt x="56917" y="81308"/>
                </a:lnTo>
                <a:lnTo>
                  <a:pt x="56896" y="76225"/>
                </a:lnTo>
                <a:lnTo>
                  <a:pt x="101464" y="76174"/>
                </a:lnTo>
                <a:lnTo>
                  <a:pt x="62991" y="0"/>
                </a:lnTo>
                <a:close/>
              </a:path>
              <a:path w="127000" h="370840">
                <a:moveTo>
                  <a:pt x="101464" y="76174"/>
                </a:moveTo>
                <a:lnTo>
                  <a:pt x="69596" y="76174"/>
                </a:lnTo>
                <a:lnTo>
                  <a:pt x="69690" y="81308"/>
                </a:lnTo>
                <a:lnTo>
                  <a:pt x="127000" y="126733"/>
                </a:lnTo>
                <a:lnTo>
                  <a:pt x="101464" y="76174"/>
                </a:lnTo>
                <a:close/>
              </a:path>
              <a:path w="127000" h="370840">
                <a:moveTo>
                  <a:pt x="63246" y="76200"/>
                </a:moveTo>
                <a:lnTo>
                  <a:pt x="56896" y="76225"/>
                </a:lnTo>
                <a:lnTo>
                  <a:pt x="56917" y="81308"/>
                </a:lnTo>
                <a:lnTo>
                  <a:pt x="63246" y="76200"/>
                </a:lnTo>
                <a:close/>
              </a:path>
              <a:path w="127000" h="370840">
                <a:moveTo>
                  <a:pt x="69596" y="76174"/>
                </a:moveTo>
                <a:lnTo>
                  <a:pt x="63246" y="76200"/>
                </a:lnTo>
                <a:lnTo>
                  <a:pt x="69617" y="81250"/>
                </a:lnTo>
                <a:lnTo>
                  <a:pt x="69596" y="761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07644F61-90C8-42F8-83C2-3602326EEB51}"/>
              </a:ext>
            </a:extLst>
          </p:cNvPr>
          <p:cNvSpPr/>
          <p:nvPr/>
        </p:nvSpPr>
        <p:spPr>
          <a:xfrm>
            <a:off x="4378737" y="5308670"/>
            <a:ext cx="127000" cy="370840"/>
          </a:xfrm>
          <a:custGeom>
            <a:avLst/>
            <a:gdLst/>
            <a:ahLst/>
            <a:cxnLst/>
            <a:rect l="l" t="t" r="r" b="b"/>
            <a:pathLst>
              <a:path w="127000" h="370840">
                <a:moveTo>
                  <a:pt x="63246" y="76199"/>
                </a:moveTo>
                <a:lnTo>
                  <a:pt x="56917" y="81308"/>
                </a:lnTo>
                <a:lnTo>
                  <a:pt x="58166" y="370357"/>
                </a:lnTo>
                <a:lnTo>
                  <a:pt x="70866" y="370306"/>
                </a:lnTo>
                <a:lnTo>
                  <a:pt x="69617" y="81250"/>
                </a:lnTo>
                <a:lnTo>
                  <a:pt x="63246" y="76199"/>
                </a:lnTo>
                <a:close/>
              </a:path>
              <a:path w="127000" h="370840">
                <a:moveTo>
                  <a:pt x="62992" y="0"/>
                </a:moveTo>
                <a:lnTo>
                  <a:pt x="0" y="127253"/>
                </a:lnTo>
                <a:lnTo>
                  <a:pt x="56917" y="81308"/>
                </a:lnTo>
                <a:lnTo>
                  <a:pt x="56896" y="76225"/>
                </a:lnTo>
                <a:lnTo>
                  <a:pt x="101464" y="76174"/>
                </a:lnTo>
                <a:lnTo>
                  <a:pt x="62992" y="0"/>
                </a:lnTo>
                <a:close/>
              </a:path>
              <a:path w="127000" h="370840">
                <a:moveTo>
                  <a:pt x="101464" y="76174"/>
                </a:moveTo>
                <a:lnTo>
                  <a:pt x="69596" y="76174"/>
                </a:lnTo>
                <a:lnTo>
                  <a:pt x="69690" y="81308"/>
                </a:lnTo>
                <a:lnTo>
                  <a:pt x="127000" y="126733"/>
                </a:lnTo>
                <a:lnTo>
                  <a:pt x="101464" y="76174"/>
                </a:lnTo>
                <a:close/>
              </a:path>
              <a:path w="127000" h="370840">
                <a:moveTo>
                  <a:pt x="63246" y="76199"/>
                </a:moveTo>
                <a:lnTo>
                  <a:pt x="56896" y="76225"/>
                </a:lnTo>
                <a:lnTo>
                  <a:pt x="56917" y="81308"/>
                </a:lnTo>
                <a:lnTo>
                  <a:pt x="63246" y="76199"/>
                </a:lnTo>
                <a:close/>
              </a:path>
              <a:path w="127000" h="370840">
                <a:moveTo>
                  <a:pt x="69596" y="76174"/>
                </a:moveTo>
                <a:lnTo>
                  <a:pt x="63246" y="76199"/>
                </a:lnTo>
                <a:lnTo>
                  <a:pt x="69617" y="81250"/>
                </a:lnTo>
                <a:lnTo>
                  <a:pt x="69596" y="761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03585573-D9C2-46CB-9E40-1A5EA8B2B1FA}"/>
              </a:ext>
            </a:extLst>
          </p:cNvPr>
          <p:cNvSpPr txBox="1"/>
          <p:nvPr/>
        </p:nvSpPr>
        <p:spPr>
          <a:xfrm>
            <a:off x="4174521" y="5703381"/>
            <a:ext cx="1102360" cy="29591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i="1" spc="-65" dirty="0">
                <a:latin typeface="Georgia"/>
                <a:cs typeface="Georgia"/>
              </a:rPr>
              <a:t>pivot</a:t>
            </a:r>
            <a:r>
              <a:rPr sz="1800" i="1" spc="-45" dirty="0">
                <a:latin typeface="Georgia"/>
                <a:cs typeface="Georgia"/>
              </a:rPr>
              <a:t> </a:t>
            </a:r>
            <a:r>
              <a:rPr sz="1800" i="1" spc="-65" dirty="0">
                <a:latin typeface="Georgia"/>
                <a:cs typeface="Georgia"/>
              </a:rPr>
              <a:t>pivot</a:t>
            </a:r>
            <a:endParaRPr sz="1800" dirty="0">
              <a:latin typeface="Georgia"/>
              <a:cs typeface="Georgia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DF0AB789-010D-44AB-9F24-EFCC89F25C6C}"/>
              </a:ext>
            </a:extLst>
          </p:cNvPr>
          <p:cNvSpPr txBox="1"/>
          <p:nvPr/>
        </p:nvSpPr>
        <p:spPr>
          <a:xfrm>
            <a:off x="5670835" y="5679510"/>
            <a:ext cx="1062990" cy="304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i="1" spc="-65" dirty="0">
                <a:latin typeface="Georgia"/>
                <a:cs typeface="Georgia"/>
              </a:rPr>
              <a:t>pivot</a:t>
            </a:r>
            <a:r>
              <a:rPr sz="1800" i="1" spc="20" dirty="0">
                <a:latin typeface="Georgia"/>
                <a:cs typeface="Georgia"/>
              </a:rPr>
              <a:t> </a:t>
            </a:r>
            <a:r>
              <a:rPr sz="2700" i="1" spc="-97" baseline="1543" dirty="0">
                <a:latin typeface="Georgia"/>
                <a:cs typeface="Georgia"/>
              </a:rPr>
              <a:t>pivot</a:t>
            </a:r>
            <a:endParaRPr sz="2700" baseline="1543" dirty="0">
              <a:latin typeface="Georgia"/>
              <a:cs typeface="Georgia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19DE773C-C354-4719-9739-6F1AF9214DE3}"/>
              </a:ext>
            </a:extLst>
          </p:cNvPr>
          <p:cNvSpPr txBox="1"/>
          <p:nvPr/>
        </p:nvSpPr>
        <p:spPr>
          <a:xfrm>
            <a:off x="7225190" y="5691394"/>
            <a:ext cx="509905" cy="29591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i="1" spc="-85" dirty="0">
                <a:latin typeface="Georgia"/>
                <a:cs typeface="Georgia"/>
              </a:rPr>
              <a:t>pi</a:t>
            </a:r>
            <a:r>
              <a:rPr sz="1800" i="1" spc="-114" dirty="0">
                <a:latin typeface="Georgia"/>
                <a:cs typeface="Georgia"/>
              </a:rPr>
              <a:t>v</a:t>
            </a:r>
            <a:r>
              <a:rPr sz="1800" i="1" spc="-25" dirty="0">
                <a:latin typeface="Georgia"/>
                <a:cs typeface="Georgia"/>
              </a:rPr>
              <a:t>ot</a:t>
            </a:r>
            <a:endParaRPr sz="18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77118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FAA7EC-CA14-4BF3-9EE2-E57978BD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Complexity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20AC284-9811-4D89-A92B-F977A3928B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Quicksort’s running time is not attractive in the worst  case: it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(why?) </a:t>
                </a:r>
              </a:p>
              <a:p>
                <a:r>
                  <a:rPr lang="en-US" altLang="zh-CN" dirty="0"/>
                  <a:t>However, quick sort is fast in  expectation, i.e.,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remember this holds for  every input array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Whether quicksort has any advantage over merge sort?  which guarantees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in the worst case.</a:t>
                </a:r>
              </a:p>
              <a:p>
                <a:r>
                  <a:rPr lang="en-US" altLang="zh-CN" dirty="0"/>
                  <a:t>Not in theory, but there is an advantage in practice</a:t>
                </a:r>
                <a:r>
                  <a:rPr lang="zh-CN" altLang="en-US" dirty="0"/>
                  <a:t>：</a:t>
                </a:r>
              </a:p>
              <a:p>
                <a:r>
                  <a:rPr lang="en-US" altLang="zh-CN" dirty="0"/>
                  <a:t>Quicksort permits a faster implementation that leads to  a smaller hidden constant compared to merge sort.  (why?)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20AC284-9811-4D89-A92B-F977A3928B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06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11986-C519-4E1A-94CA-955AF846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93F16DB-473B-42F4-8BFC-9ECC58092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324754"/>
              </p:ext>
            </p:extLst>
          </p:nvPr>
        </p:nvGraphicFramePr>
        <p:xfrm>
          <a:off x="2324769" y="1573376"/>
          <a:ext cx="7639683" cy="35267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1050">
                  <a:extLst>
                    <a:ext uri="{9D8B030D-6E8A-4147-A177-3AD203B41FA5}">
                      <a16:colId xmlns:a16="http://schemas.microsoft.com/office/drawing/2014/main" val="333701855"/>
                    </a:ext>
                  </a:extLst>
                </a:gridCol>
                <a:gridCol w="1913254">
                  <a:extLst>
                    <a:ext uri="{9D8B030D-6E8A-4147-A177-3AD203B41FA5}">
                      <a16:colId xmlns:a16="http://schemas.microsoft.com/office/drawing/2014/main" val="2704551766"/>
                    </a:ext>
                  </a:extLst>
                </a:gridCol>
                <a:gridCol w="2049779">
                  <a:extLst>
                    <a:ext uri="{9D8B030D-6E8A-4147-A177-3AD203B41FA5}">
                      <a16:colId xmlns:a16="http://schemas.microsoft.com/office/drawing/2014/main" val="7187073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78519859"/>
                    </a:ext>
                  </a:extLst>
                </a:gridCol>
              </a:tblGrid>
              <a:tr h="467359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2400" b="1" dirty="0">
                          <a:latin typeface="+mn-lt"/>
                          <a:cs typeface="Times New Roman" panose="02020603050405020304" pitchFamily="18" charset="0"/>
                        </a:rPr>
                        <a:t>Sort</a:t>
                      </a:r>
                      <a:endParaRPr sz="2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2400" b="1" spc="-40" dirty="0">
                          <a:latin typeface="+mn-lt"/>
                          <a:cs typeface="Times New Roman" panose="02020603050405020304" pitchFamily="18" charset="0"/>
                        </a:rPr>
                        <a:t>Average</a:t>
                      </a:r>
                      <a:endParaRPr sz="24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2400" b="1" spc="-40" dirty="0">
                          <a:latin typeface="+mn-lt"/>
                          <a:cs typeface="Times New Roman" panose="02020603050405020304" pitchFamily="18" charset="0"/>
                        </a:rPr>
                        <a:t>Space</a:t>
                      </a:r>
                      <a:endParaRPr sz="24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2400" b="1" spc="-25" dirty="0">
                          <a:latin typeface="+mn-lt"/>
                          <a:cs typeface="Times New Roman" panose="02020603050405020304" pitchFamily="18" charset="0"/>
                        </a:rPr>
                        <a:t>Stable</a:t>
                      </a:r>
                      <a:endParaRPr sz="24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9374338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2400" spc="-135" dirty="0">
                          <a:latin typeface="+mn-lt"/>
                          <a:cs typeface="Times New Roman" panose="02020603050405020304" pitchFamily="18" charset="0"/>
                        </a:rPr>
                        <a:t>Selection</a:t>
                      </a:r>
                      <a:endParaRPr sz="2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2400" spc="-30" dirty="0">
                          <a:latin typeface="+mn-lt"/>
                          <a:cs typeface="Times New Roman" panose="02020603050405020304" pitchFamily="18" charset="0"/>
                        </a:rPr>
                        <a:t>O(n</a:t>
                      </a:r>
                      <a:r>
                        <a:rPr sz="2400" spc="-44" baseline="24305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sz="2400" spc="-30" dirty="0"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  <a:endParaRPr sz="2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2400" spc="-10" dirty="0">
                          <a:latin typeface="+mn-lt"/>
                          <a:cs typeface="Times New Roman" panose="02020603050405020304" pitchFamily="18" charset="0"/>
                        </a:rPr>
                        <a:t>O(1)</a:t>
                      </a:r>
                      <a:endParaRPr sz="2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lang="en-US" sz="2400" spc="-125" dirty="0">
                          <a:latin typeface="+mn-lt"/>
                          <a:cs typeface="Times New Roman" panose="02020603050405020304" pitchFamily="18" charset="0"/>
                        </a:rPr>
                        <a:t>No</a:t>
                      </a:r>
                      <a:endParaRPr sz="2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001115"/>
                  </a:ext>
                </a:extLst>
              </a:tr>
              <a:tr h="48831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400" spc="-75" dirty="0">
                          <a:latin typeface="+mn-lt"/>
                          <a:cs typeface="Times New Roman" panose="02020603050405020304" pitchFamily="18" charset="0"/>
                        </a:rPr>
                        <a:t>Insertion</a:t>
                      </a:r>
                      <a:endParaRPr sz="24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400" spc="-30" dirty="0">
                          <a:latin typeface="+mn-lt"/>
                          <a:cs typeface="Times New Roman" panose="02020603050405020304" pitchFamily="18" charset="0"/>
                        </a:rPr>
                        <a:t>O(n</a:t>
                      </a:r>
                      <a:r>
                        <a:rPr sz="2400" spc="-44" baseline="24305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sz="2400" spc="-30" dirty="0"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  <a:endParaRPr sz="24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400" spc="-10" dirty="0">
                          <a:latin typeface="+mn-lt"/>
                          <a:cs typeface="Times New Roman" panose="02020603050405020304" pitchFamily="18" charset="0"/>
                        </a:rPr>
                        <a:t>O(1)</a:t>
                      </a:r>
                      <a:endParaRPr sz="24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400" spc="-130" dirty="0">
                          <a:latin typeface="+mn-lt"/>
                          <a:cs typeface="Times New Roman" panose="02020603050405020304" pitchFamily="18" charset="0"/>
                        </a:rPr>
                        <a:t>Yes</a:t>
                      </a:r>
                      <a:endParaRPr sz="24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003913"/>
                  </a:ext>
                </a:extLst>
              </a:tr>
              <a:tr h="470534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400" spc="-140" dirty="0">
                          <a:latin typeface="+mn-lt"/>
                          <a:cs typeface="Times New Roman" panose="02020603050405020304" pitchFamily="18" charset="0"/>
                        </a:rPr>
                        <a:t>Bubble</a:t>
                      </a:r>
                      <a:endParaRPr sz="24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400" spc="-30" dirty="0">
                          <a:latin typeface="+mn-lt"/>
                          <a:cs typeface="Times New Roman" panose="02020603050405020304" pitchFamily="18" charset="0"/>
                        </a:rPr>
                        <a:t>O(n</a:t>
                      </a:r>
                      <a:r>
                        <a:rPr sz="2400" spc="-44" baseline="24305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sz="2400" spc="-30" dirty="0"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  <a:endParaRPr sz="24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400" spc="-10" dirty="0">
                          <a:latin typeface="+mn-lt"/>
                          <a:cs typeface="Times New Roman" panose="02020603050405020304" pitchFamily="18" charset="0"/>
                        </a:rPr>
                        <a:t>O(1)</a:t>
                      </a:r>
                      <a:endParaRPr sz="2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400" spc="-130" dirty="0">
                          <a:latin typeface="+mn-lt"/>
                          <a:cs typeface="Times New Roman" panose="02020603050405020304" pitchFamily="18" charset="0"/>
                        </a:rPr>
                        <a:t>Yes</a:t>
                      </a:r>
                      <a:endParaRPr sz="24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29304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150" dirty="0">
                          <a:latin typeface="+mn-lt"/>
                          <a:cs typeface="Times New Roman" panose="02020603050405020304" pitchFamily="18" charset="0"/>
                        </a:rPr>
                        <a:t>Heap</a:t>
                      </a:r>
                      <a:endParaRPr sz="2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85" dirty="0">
                          <a:latin typeface="+mn-lt"/>
                          <a:cs typeface="Times New Roman" panose="02020603050405020304" pitchFamily="18" charset="0"/>
                        </a:rPr>
                        <a:t>O(nlogn)</a:t>
                      </a:r>
                      <a:endParaRPr sz="24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10" dirty="0">
                          <a:latin typeface="+mn-lt"/>
                          <a:cs typeface="Times New Roman" panose="02020603050405020304" pitchFamily="18" charset="0"/>
                        </a:rPr>
                        <a:t>O(1)</a:t>
                      </a:r>
                      <a:endParaRPr sz="2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145" dirty="0">
                          <a:latin typeface="+mn-lt"/>
                          <a:cs typeface="Times New Roman" panose="02020603050405020304" pitchFamily="18" charset="0"/>
                        </a:rPr>
                        <a:t>No</a:t>
                      </a:r>
                      <a:endParaRPr sz="2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390641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2400" spc="-90" dirty="0">
                          <a:latin typeface="+mn-lt"/>
                          <a:cs typeface="Times New Roman" panose="02020603050405020304" pitchFamily="18" charset="0"/>
                        </a:rPr>
                        <a:t>Merge</a:t>
                      </a:r>
                      <a:endParaRPr sz="24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2400" spc="-85" dirty="0">
                          <a:latin typeface="+mn-lt"/>
                          <a:cs typeface="Times New Roman" panose="02020603050405020304" pitchFamily="18" charset="0"/>
                        </a:rPr>
                        <a:t>O(nlogn)</a:t>
                      </a:r>
                      <a:endParaRPr sz="24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2400" spc="-130" dirty="0">
                          <a:latin typeface="+mn-lt"/>
                          <a:cs typeface="Times New Roman" panose="02020603050405020304" pitchFamily="18" charset="0"/>
                        </a:rPr>
                        <a:t>Depends</a:t>
                      </a:r>
                      <a:endParaRPr sz="2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2400" spc="-130" dirty="0">
                          <a:latin typeface="+mn-lt"/>
                          <a:cs typeface="Times New Roman" panose="02020603050405020304" pitchFamily="18" charset="0"/>
                        </a:rPr>
                        <a:t>Yes</a:t>
                      </a:r>
                      <a:endParaRPr sz="2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619340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120" dirty="0">
                          <a:latin typeface="+mn-lt"/>
                          <a:cs typeface="Times New Roman" panose="02020603050405020304" pitchFamily="18" charset="0"/>
                        </a:rPr>
                        <a:t>Quick</a:t>
                      </a:r>
                      <a:endParaRPr sz="24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85" dirty="0">
                          <a:latin typeface="+mn-lt"/>
                          <a:cs typeface="Times New Roman" panose="02020603050405020304" pitchFamily="18" charset="0"/>
                        </a:rPr>
                        <a:t>O(nlogn)</a:t>
                      </a:r>
                      <a:endParaRPr sz="24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10" dirty="0">
                          <a:latin typeface="+mn-lt"/>
                          <a:cs typeface="Times New Roman" panose="02020603050405020304" pitchFamily="18" charset="0"/>
                        </a:rPr>
                        <a:t>O(1)</a:t>
                      </a:r>
                      <a:endParaRPr sz="24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lang="en-US" sz="2400" spc="-130" dirty="0">
                          <a:latin typeface="+mn-lt"/>
                          <a:cs typeface="Times New Roman" panose="02020603050405020304" pitchFamily="18" charset="0"/>
                        </a:rPr>
                        <a:t>No</a:t>
                      </a:r>
                      <a:endParaRPr sz="2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7404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155936D-3EAA-4541-BCEE-4346537705A8}"/>
                  </a:ext>
                </a:extLst>
              </p:cNvPr>
              <p:cNvSpPr txBox="1"/>
              <p:nvPr/>
            </p:nvSpPr>
            <p:spPr>
              <a:xfrm>
                <a:off x="1206062" y="5542527"/>
                <a:ext cx="98770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spc="-105" dirty="0">
                    <a:cs typeface="Times New Roman" panose="02020603050405020304" pitchFamily="18" charset="0"/>
                  </a:rPr>
                  <a:t>Lower </a:t>
                </a:r>
                <a:r>
                  <a:rPr lang="en-US" altLang="zh-CN" sz="2800" spc="-180" dirty="0">
                    <a:cs typeface="Times New Roman" panose="02020603050405020304" pitchFamily="18" charset="0"/>
                  </a:rPr>
                  <a:t>bound  </a:t>
                </a:r>
                <a:r>
                  <a:rPr lang="en-US" altLang="zh-CN" sz="2800" spc="-140" dirty="0">
                    <a:cs typeface="Times New Roman" panose="02020603050405020304" pitchFamily="18" charset="0"/>
                  </a:rPr>
                  <a:t>of </a:t>
                </a:r>
                <a:r>
                  <a:rPr lang="en-US" altLang="zh-CN" sz="2800" b="1" spc="-140" dirty="0">
                    <a:cs typeface="Times New Roman" panose="02020603050405020304" pitchFamily="18" charset="0"/>
                  </a:rPr>
                  <a:t>comparison-based</a:t>
                </a:r>
                <a:r>
                  <a:rPr lang="en-US" altLang="zh-CN" sz="2800" spc="-14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100" dirty="0">
                    <a:cs typeface="Times New Roman" panose="02020603050405020304" pitchFamily="18" charset="0"/>
                  </a:rPr>
                  <a:t>sorting</a:t>
                </a:r>
                <a:r>
                  <a:rPr lang="en-US" altLang="zh-CN" sz="2800" spc="-365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120" dirty="0">
                    <a:cs typeface="Times New Roman" panose="02020603050405020304" pitchFamily="18" charset="0"/>
                  </a:rPr>
                  <a:t>algorithms:</a:t>
                </a:r>
                <a:r>
                  <a:rPr lang="en-US" altLang="zh-CN" sz="2800" spc="5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0" spc="-28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altLang="zh-CN" sz="2800" i="1" spc="-28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zh-CN" altLang="en-US" sz="2800" i="1" spc="-12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i="1" spc="-19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(</m:t>
                    </m:r>
                    <m:r>
                      <m:rPr>
                        <m:sty m:val="p"/>
                      </m:rPr>
                      <a:rPr lang="en-US" altLang="zh-CN" sz="2800" i="1" spc="-4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zh-CN" sz="2800" i="1" spc="-229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zh-CN" altLang="en-US" sz="2800" i="1" spc="-12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i="1" spc="-12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))</m:t>
                    </m:r>
                  </m:oMath>
                </a14:m>
                <a:r>
                  <a:rPr lang="en-US" altLang="zh-CN" sz="2800" spc="-120" dirty="0">
                    <a:cs typeface="Times New Roman" panose="02020603050405020304" pitchFamily="18" charset="0"/>
                  </a:rPr>
                  <a:t>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155936D-3EAA-4541-BCEE-43465377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062" y="5542527"/>
                <a:ext cx="9877096" cy="523220"/>
              </a:xfrm>
              <a:prstGeom prst="rect">
                <a:avLst/>
              </a:prstGeom>
              <a:blipFill>
                <a:blip r:embed="rId2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09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674458B-D68B-4B13-A411-5D557BF84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Selection Sort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B7F2C28E-E140-499F-9573-0E6BAB61FC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Comparison-based Sorting of </a:t>
            </a:r>
            <a:r>
              <a:rPr lang="en-US" altLang="zh-CN" sz="2400" dirty="0"/>
              <a:t>Quadratic Cost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2146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B4561-6098-46B6-A294-FA1FB56D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Methods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E9321A-D19B-4093-BE78-95C04EE2C2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Counting sort (Chapter 8.2)</a:t>
                </a:r>
              </a:p>
              <a:p>
                <a:pPr lvl="1"/>
                <a:r>
                  <a:rPr lang="en-US" altLang="zh-CN" dirty="0"/>
                  <a:t>it is applicable when each input is known to belong to a  particular set,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, of possibilities. The algorithm runs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 +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en-US" altLang="zh-CN" dirty="0"/>
                  <a:t>time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 </m:t>
                    </m:r>
                  </m:oMath>
                </a14:m>
                <a:r>
                  <a:rPr lang="en-US" altLang="zh-CN" dirty="0"/>
                  <a:t>memory where n is the length of the input.</a:t>
                </a:r>
              </a:p>
              <a:p>
                <a:r>
                  <a:rPr lang="en-US" altLang="zh-CN" dirty="0"/>
                  <a:t>Radix sort (Chapter 8.3)</a:t>
                </a:r>
              </a:p>
              <a:p>
                <a:pPr lvl="1"/>
                <a:r>
                  <a:rPr lang="en-US" altLang="zh-CN" dirty="0"/>
                  <a:t>it is an algorithm that sorts numbers by processing  individual digits. n numbers consisting of k digits each are  sorted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time</a:t>
                </a:r>
              </a:p>
              <a:p>
                <a:r>
                  <a:rPr lang="en-US" altLang="zh-CN" dirty="0"/>
                  <a:t>Bucket sort (Chapter 8.4)</a:t>
                </a:r>
              </a:p>
              <a:p>
                <a:pPr lvl="1"/>
                <a:r>
                  <a:rPr lang="en-US" altLang="zh-CN" dirty="0"/>
                  <a:t>it is a divide and conquer sorting algorithm that  generalizes counting sort by partitioning an array into a finite  number of buckets.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2E9321A-D19B-4093-BE78-95C04EE2C2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765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D9C8602-AE97-45C3-814C-3E0E69FC66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Thank you</a:t>
            </a:r>
            <a:endParaRPr lang="zh-CN" altLang="en-US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FA0F981-66DD-4282-AE14-0B64129715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99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664FD-3160-4EBD-8AAF-893BFF64F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A7E018-A308-45D4-A1E4-719372B65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Idea of a selection sort method:</a:t>
            </a:r>
          </a:p>
          <a:p>
            <a:pPr lvl="1"/>
            <a:r>
              <a:rPr lang="en-US" altLang="zh-CN" dirty="0"/>
              <a:t>Start with empty hand, all cards on table</a:t>
            </a:r>
          </a:p>
          <a:p>
            <a:pPr lvl="1"/>
            <a:r>
              <a:rPr lang="en-US" altLang="zh-CN" dirty="0"/>
              <a:t>Pick the smallest card from table</a:t>
            </a:r>
          </a:p>
          <a:p>
            <a:pPr lvl="1"/>
            <a:r>
              <a:rPr lang="en-US" altLang="zh-CN" dirty="0"/>
              <a:t>Insert the card into the hand</a:t>
            </a:r>
          </a:p>
          <a:p>
            <a:endParaRPr lang="zh-CN" alt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9FAAF88-0FF6-424B-AE7A-29E9F419CA80}"/>
              </a:ext>
            </a:extLst>
          </p:cNvPr>
          <p:cNvSpPr/>
          <p:nvPr/>
        </p:nvSpPr>
        <p:spPr>
          <a:xfrm>
            <a:off x="2248973" y="3612390"/>
            <a:ext cx="2701553" cy="2516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DF9959D-9EC0-41FA-9958-49DE0EA86DCC}"/>
              </a:ext>
            </a:extLst>
          </p:cNvPr>
          <p:cNvSpPr/>
          <p:nvPr/>
        </p:nvSpPr>
        <p:spPr>
          <a:xfrm>
            <a:off x="7896225" y="2045337"/>
            <a:ext cx="952500" cy="3534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8775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1CF026-3F2B-4E1F-9F18-894A8080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69FD63-6ED5-46C0-AF02-420F172377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80841" cy="4351338"/>
              </a:xfrm>
            </p:spPr>
            <p:txBody>
              <a:bodyPr/>
              <a:lstStyle/>
              <a:p>
                <a:r>
                  <a:rPr lang="en-US" altLang="zh-CN" dirty="0"/>
                  <a:t>Input: an array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of n numbers</a:t>
                </a:r>
              </a:p>
              <a:p>
                <a:r>
                  <a:rPr lang="en-US" altLang="zh-CN" dirty="0"/>
                  <a:t>Output : an array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numbers in the </a:t>
                </a:r>
                <a:r>
                  <a:rPr lang="en-US" altLang="zh-CN" u="sng" dirty="0"/>
                  <a:t>ascending order</a:t>
                </a:r>
              </a:p>
              <a:p>
                <a:r>
                  <a:rPr lang="en-US" altLang="zh-CN" dirty="0"/>
                  <a:t>Selection-Sort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[1..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15"/>
                  </a:spcBef>
                  <a:buNone/>
                </a:pPr>
                <a:r>
                  <a:rPr lang="en-US" altLang="zh-CN" sz="2400" spc="-8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400" spc="-6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altLang="zh-CN" sz="2400" spc="-9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integer </a:t>
                </a:r>
                <a14:m>
                  <m:oMath xmlns:m="http://schemas.openxmlformats.org/officeDocument/2006/math">
                    <m:r>
                      <a:rPr lang="en-US" altLang="zh-CN" sz="2400" i="1" spc="-6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i="1" spc="-7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spc="-1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en-US" altLang="zh-CN" sz="2400" spc="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pc="-7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b="0" i="1" spc="-7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i="1" spc="-7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	for integer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altLang="zh-CN" dirty="0"/>
                  <a:t>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		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]&gt;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 then</a:t>
                </a:r>
              </a:p>
              <a:p>
                <a:pPr marL="457200" lvl="1" indent="0">
                  <a:buNone/>
                </a:pPr>
                <a:r>
                  <a:rPr lang="en-US" altLang="zh-CN" dirty="0"/>
                  <a:t>		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swap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69FD63-6ED5-46C0-AF02-420F17237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80841" cy="4351338"/>
              </a:xfrm>
              <a:blipFill>
                <a:blip r:embed="rId2"/>
                <a:stretch>
                  <a:fillRect l="-1933" t="-2381" r="-644" b="-4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7">
            <a:extLst>
              <a:ext uri="{FF2B5EF4-FFF2-40B4-BE49-F238E27FC236}">
                <a16:creationId xmlns:a16="http://schemas.microsoft.com/office/drawing/2014/main" id="{8643BF9C-88AF-484F-9672-E8E99D680D3D}"/>
              </a:ext>
            </a:extLst>
          </p:cNvPr>
          <p:cNvSpPr txBox="1"/>
          <p:nvPr/>
        </p:nvSpPr>
        <p:spPr>
          <a:xfrm>
            <a:off x="6980155" y="1825625"/>
            <a:ext cx="4071473" cy="52835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280"/>
              </a:spcBef>
            </a:pP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sz="32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sz="32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32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F71ED4B7-E6FD-40B2-9717-52FFE8AA7B3E}"/>
              </a:ext>
            </a:extLst>
          </p:cNvPr>
          <p:cNvSpPr/>
          <p:nvPr/>
        </p:nvSpPr>
        <p:spPr>
          <a:xfrm rot="21430698">
            <a:off x="7163656" y="3875956"/>
            <a:ext cx="127000" cy="349250"/>
          </a:xfrm>
          <a:custGeom>
            <a:avLst/>
            <a:gdLst/>
            <a:ahLst/>
            <a:cxnLst/>
            <a:rect l="l" t="t" r="r" b="b"/>
            <a:pathLst>
              <a:path w="127000" h="349250">
                <a:moveTo>
                  <a:pt x="65277" y="76200"/>
                </a:moveTo>
                <a:lnTo>
                  <a:pt x="58749" y="81051"/>
                </a:lnTo>
                <a:lnTo>
                  <a:pt x="49402" y="348742"/>
                </a:lnTo>
                <a:lnTo>
                  <a:pt x="62102" y="349250"/>
                </a:lnTo>
                <a:lnTo>
                  <a:pt x="71447" y="81493"/>
                </a:lnTo>
                <a:lnTo>
                  <a:pt x="65277" y="76200"/>
                </a:lnTo>
                <a:close/>
              </a:path>
              <a:path w="127000" h="349250">
                <a:moveTo>
                  <a:pt x="102669" y="75946"/>
                </a:moveTo>
                <a:lnTo>
                  <a:pt x="58927" y="75946"/>
                </a:lnTo>
                <a:lnTo>
                  <a:pt x="71627" y="76327"/>
                </a:lnTo>
                <a:lnTo>
                  <a:pt x="71447" y="81493"/>
                </a:lnTo>
                <a:lnTo>
                  <a:pt x="127000" y="129159"/>
                </a:lnTo>
                <a:lnTo>
                  <a:pt x="102669" y="75946"/>
                </a:lnTo>
                <a:close/>
              </a:path>
              <a:path w="127000" h="349250">
                <a:moveTo>
                  <a:pt x="67944" y="0"/>
                </a:moveTo>
                <a:lnTo>
                  <a:pt x="0" y="124714"/>
                </a:lnTo>
                <a:lnTo>
                  <a:pt x="58749" y="81051"/>
                </a:lnTo>
                <a:lnTo>
                  <a:pt x="58927" y="75946"/>
                </a:lnTo>
                <a:lnTo>
                  <a:pt x="102669" y="75946"/>
                </a:lnTo>
                <a:lnTo>
                  <a:pt x="67944" y="0"/>
                </a:lnTo>
                <a:close/>
              </a:path>
              <a:path w="127000" h="349250">
                <a:moveTo>
                  <a:pt x="67394" y="76200"/>
                </a:moveTo>
                <a:lnTo>
                  <a:pt x="65277" y="76200"/>
                </a:lnTo>
                <a:lnTo>
                  <a:pt x="71447" y="81493"/>
                </a:lnTo>
                <a:lnTo>
                  <a:pt x="71627" y="76327"/>
                </a:lnTo>
                <a:lnTo>
                  <a:pt x="67394" y="76200"/>
                </a:lnTo>
                <a:close/>
              </a:path>
              <a:path w="127000" h="349250">
                <a:moveTo>
                  <a:pt x="58927" y="75946"/>
                </a:moveTo>
                <a:lnTo>
                  <a:pt x="58749" y="81051"/>
                </a:lnTo>
                <a:lnTo>
                  <a:pt x="65277" y="76200"/>
                </a:lnTo>
                <a:lnTo>
                  <a:pt x="67394" y="76200"/>
                </a:lnTo>
                <a:lnTo>
                  <a:pt x="58927" y="759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52477AEB-4CEF-44A3-BB56-C50BA35FFDAF}"/>
              </a:ext>
            </a:extLst>
          </p:cNvPr>
          <p:cNvSpPr txBox="1"/>
          <p:nvPr/>
        </p:nvSpPr>
        <p:spPr>
          <a:xfrm>
            <a:off x="6870613" y="4225206"/>
            <a:ext cx="1812289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49325" algn="l"/>
              </a:tabLst>
            </a:pPr>
            <a:r>
              <a:rPr lang="en-US" i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800" i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800" i="1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8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800" i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i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 </a:t>
            </a:r>
            <a:r>
              <a:rPr sz="2700" i="1" spc="-142" baseline="3086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2700" i="1" spc="-97" baseline="3086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700" i="1" spc="-82" baseline="3086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</a:t>
            </a:r>
            <a:r>
              <a:rPr sz="2700" i="1" spc="-89" baseline="3086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endParaRPr sz="2700" baseline="308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7287B5B3-5AE9-4915-BAC8-F6B8006A1ABD}"/>
              </a:ext>
            </a:extLst>
          </p:cNvPr>
          <p:cNvSpPr txBox="1"/>
          <p:nvPr/>
        </p:nvSpPr>
        <p:spPr>
          <a:xfrm>
            <a:off x="6965662" y="3274738"/>
            <a:ext cx="4085966" cy="52835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280"/>
              </a:spcBef>
            </a:pPr>
            <a:r>
              <a:rPr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3200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sz="32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sz="32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32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6E81E90F-8C8B-4101-8657-C45C40999298}"/>
              </a:ext>
            </a:extLst>
          </p:cNvPr>
          <p:cNvSpPr/>
          <p:nvPr/>
        </p:nvSpPr>
        <p:spPr>
          <a:xfrm>
            <a:off x="7694514" y="3886244"/>
            <a:ext cx="127000" cy="349250"/>
          </a:xfrm>
          <a:custGeom>
            <a:avLst/>
            <a:gdLst/>
            <a:ahLst/>
            <a:cxnLst/>
            <a:rect l="l" t="t" r="r" b="b"/>
            <a:pathLst>
              <a:path w="127000" h="349250">
                <a:moveTo>
                  <a:pt x="65277" y="76200"/>
                </a:moveTo>
                <a:lnTo>
                  <a:pt x="58749" y="81051"/>
                </a:lnTo>
                <a:lnTo>
                  <a:pt x="49402" y="348742"/>
                </a:lnTo>
                <a:lnTo>
                  <a:pt x="62102" y="349250"/>
                </a:lnTo>
                <a:lnTo>
                  <a:pt x="71447" y="81493"/>
                </a:lnTo>
                <a:lnTo>
                  <a:pt x="65277" y="76200"/>
                </a:lnTo>
                <a:close/>
              </a:path>
              <a:path w="127000" h="349250">
                <a:moveTo>
                  <a:pt x="102669" y="75945"/>
                </a:moveTo>
                <a:lnTo>
                  <a:pt x="58927" y="75945"/>
                </a:lnTo>
                <a:lnTo>
                  <a:pt x="71627" y="76326"/>
                </a:lnTo>
                <a:lnTo>
                  <a:pt x="71447" y="81493"/>
                </a:lnTo>
                <a:lnTo>
                  <a:pt x="127000" y="129158"/>
                </a:lnTo>
                <a:lnTo>
                  <a:pt x="102669" y="75945"/>
                </a:lnTo>
                <a:close/>
              </a:path>
              <a:path w="127000" h="349250">
                <a:moveTo>
                  <a:pt x="67944" y="0"/>
                </a:moveTo>
                <a:lnTo>
                  <a:pt x="0" y="124713"/>
                </a:lnTo>
                <a:lnTo>
                  <a:pt x="58749" y="81051"/>
                </a:lnTo>
                <a:lnTo>
                  <a:pt x="58927" y="75945"/>
                </a:lnTo>
                <a:lnTo>
                  <a:pt x="102669" y="75945"/>
                </a:lnTo>
                <a:lnTo>
                  <a:pt x="67944" y="0"/>
                </a:lnTo>
                <a:close/>
              </a:path>
              <a:path w="127000" h="349250">
                <a:moveTo>
                  <a:pt x="67394" y="76200"/>
                </a:moveTo>
                <a:lnTo>
                  <a:pt x="65277" y="76200"/>
                </a:lnTo>
                <a:lnTo>
                  <a:pt x="71447" y="81493"/>
                </a:lnTo>
                <a:lnTo>
                  <a:pt x="71627" y="76326"/>
                </a:lnTo>
                <a:lnTo>
                  <a:pt x="67394" y="76200"/>
                </a:lnTo>
                <a:close/>
              </a:path>
              <a:path w="127000" h="349250">
                <a:moveTo>
                  <a:pt x="58927" y="75945"/>
                </a:moveTo>
                <a:lnTo>
                  <a:pt x="58749" y="81051"/>
                </a:lnTo>
                <a:lnTo>
                  <a:pt x="65277" y="76200"/>
                </a:lnTo>
                <a:lnTo>
                  <a:pt x="67394" y="76200"/>
                </a:lnTo>
                <a:lnTo>
                  <a:pt x="58927" y="759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986BCEEE-A2C1-4377-8950-26BF7FF4A0C2}"/>
              </a:ext>
            </a:extLst>
          </p:cNvPr>
          <p:cNvSpPr/>
          <p:nvPr/>
        </p:nvSpPr>
        <p:spPr>
          <a:xfrm rot="21432496">
            <a:off x="7713258" y="5526023"/>
            <a:ext cx="127000" cy="349250"/>
          </a:xfrm>
          <a:custGeom>
            <a:avLst/>
            <a:gdLst/>
            <a:ahLst/>
            <a:cxnLst/>
            <a:rect l="l" t="t" r="r" b="b"/>
            <a:pathLst>
              <a:path w="127000" h="349250">
                <a:moveTo>
                  <a:pt x="65396" y="76142"/>
                </a:moveTo>
                <a:lnTo>
                  <a:pt x="58856" y="80969"/>
                </a:lnTo>
                <a:lnTo>
                  <a:pt x="48387" y="348741"/>
                </a:lnTo>
                <a:lnTo>
                  <a:pt x="61087" y="349250"/>
                </a:lnTo>
                <a:lnTo>
                  <a:pt x="71556" y="81466"/>
                </a:lnTo>
                <a:lnTo>
                  <a:pt x="65396" y="76142"/>
                </a:lnTo>
                <a:close/>
              </a:path>
              <a:path w="127000" h="349250">
                <a:moveTo>
                  <a:pt x="102826" y="76136"/>
                </a:moveTo>
                <a:lnTo>
                  <a:pt x="65404" y="76136"/>
                </a:lnTo>
                <a:lnTo>
                  <a:pt x="71754" y="76390"/>
                </a:lnTo>
                <a:lnTo>
                  <a:pt x="71556" y="81466"/>
                </a:lnTo>
                <a:lnTo>
                  <a:pt x="126873" y="129400"/>
                </a:lnTo>
                <a:lnTo>
                  <a:pt x="102826" y="76136"/>
                </a:lnTo>
                <a:close/>
              </a:path>
              <a:path w="127000" h="349250">
                <a:moveTo>
                  <a:pt x="68452" y="0"/>
                </a:moveTo>
                <a:lnTo>
                  <a:pt x="0" y="124409"/>
                </a:lnTo>
                <a:lnTo>
                  <a:pt x="58856" y="80969"/>
                </a:lnTo>
                <a:lnTo>
                  <a:pt x="59054" y="75895"/>
                </a:lnTo>
                <a:lnTo>
                  <a:pt x="102717" y="75895"/>
                </a:lnTo>
                <a:lnTo>
                  <a:pt x="68452" y="0"/>
                </a:lnTo>
                <a:close/>
              </a:path>
              <a:path w="127000" h="349250">
                <a:moveTo>
                  <a:pt x="65412" y="76143"/>
                </a:moveTo>
                <a:lnTo>
                  <a:pt x="71556" y="81466"/>
                </a:lnTo>
                <a:lnTo>
                  <a:pt x="71754" y="76390"/>
                </a:lnTo>
                <a:lnTo>
                  <a:pt x="65412" y="76143"/>
                </a:lnTo>
                <a:close/>
              </a:path>
              <a:path w="127000" h="349250">
                <a:moveTo>
                  <a:pt x="59054" y="75895"/>
                </a:moveTo>
                <a:lnTo>
                  <a:pt x="58856" y="80969"/>
                </a:lnTo>
                <a:lnTo>
                  <a:pt x="65396" y="76142"/>
                </a:lnTo>
                <a:lnTo>
                  <a:pt x="59054" y="75895"/>
                </a:lnTo>
                <a:close/>
              </a:path>
              <a:path w="127000" h="349250">
                <a:moveTo>
                  <a:pt x="102717" y="75895"/>
                </a:moveTo>
                <a:lnTo>
                  <a:pt x="59054" y="75895"/>
                </a:lnTo>
                <a:lnTo>
                  <a:pt x="65404" y="76136"/>
                </a:lnTo>
                <a:lnTo>
                  <a:pt x="102826" y="76136"/>
                </a:lnTo>
                <a:lnTo>
                  <a:pt x="102717" y="758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E1B4EF42-4E27-4797-99FB-F9C8FB9EA47C}"/>
              </a:ext>
            </a:extLst>
          </p:cNvPr>
          <p:cNvSpPr txBox="1"/>
          <p:nvPr/>
        </p:nvSpPr>
        <p:spPr>
          <a:xfrm>
            <a:off x="7359308" y="5854177"/>
            <a:ext cx="1812289" cy="3022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949325" algn="l"/>
              </a:tabLst>
            </a:pPr>
            <a:r>
              <a:rPr lang="en-US" i="1" spc="-60" dirty="0">
                <a:latin typeface="Georgia"/>
                <a:cs typeface="Georgia"/>
              </a:rPr>
              <a:t>s</a:t>
            </a:r>
            <a:r>
              <a:rPr sz="1800" i="1" spc="-70" dirty="0">
                <a:latin typeface="Georgia"/>
                <a:cs typeface="Georgia"/>
              </a:rPr>
              <a:t>o</a:t>
            </a:r>
            <a:r>
              <a:rPr sz="1800" i="1" spc="-105" dirty="0">
                <a:latin typeface="Georgia"/>
                <a:cs typeface="Georgia"/>
              </a:rPr>
              <a:t>r</a:t>
            </a:r>
            <a:r>
              <a:rPr sz="1800" i="1" spc="-15" dirty="0">
                <a:latin typeface="Georgia"/>
                <a:cs typeface="Georgia"/>
              </a:rPr>
              <a:t>t</a:t>
            </a:r>
            <a:r>
              <a:rPr sz="1800" i="1" spc="-55" dirty="0">
                <a:latin typeface="Georgia"/>
                <a:cs typeface="Georgia"/>
              </a:rPr>
              <a:t>e</a:t>
            </a:r>
            <a:r>
              <a:rPr sz="1800" i="1" spc="-60" dirty="0">
                <a:latin typeface="Georgia"/>
                <a:cs typeface="Georgia"/>
              </a:rPr>
              <a:t>d</a:t>
            </a:r>
            <a:r>
              <a:rPr lang="en-US" i="1" spc="-60" dirty="0">
                <a:latin typeface="Georgia"/>
                <a:cs typeface="Georgia"/>
              </a:rPr>
              <a:t>   </a:t>
            </a:r>
            <a:r>
              <a:rPr sz="2700" i="1" spc="-142" baseline="1543" dirty="0">
                <a:latin typeface="Georgia"/>
                <a:cs typeface="Georgia"/>
              </a:rPr>
              <a:t>un</a:t>
            </a:r>
            <a:r>
              <a:rPr sz="2700" i="1" spc="-97" baseline="1543" dirty="0">
                <a:latin typeface="Georgia"/>
                <a:cs typeface="Georgia"/>
              </a:rPr>
              <a:t>s</a:t>
            </a:r>
            <a:r>
              <a:rPr sz="2700" i="1" spc="-82" baseline="1543" dirty="0">
                <a:latin typeface="Georgia"/>
                <a:cs typeface="Georgia"/>
              </a:rPr>
              <a:t>ort</a:t>
            </a:r>
            <a:r>
              <a:rPr sz="2700" i="1" spc="-89" baseline="1543" dirty="0">
                <a:latin typeface="Georgia"/>
                <a:cs typeface="Georgia"/>
              </a:rPr>
              <a:t>ed</a:t>
            </a:r>
            <a:endParaRPr sz="2700" baseline="1543" dirty="0">
              <a:latin typeface="Georgia"/>
              <a:cs typeface="Georgia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7337F70B-95E1-4E73-9741-73066ED35610}"/>
              </a:ext>
            </a:extLst>
          </p:cNvPr>
          <p:cNvSpPr txBox="1"/>
          <p:nvPr/>
        </p:nvSpPr>
        <p:spPr>
          <a:xfrm>
            <a:off x="6918364" y="4926329"/>
            <a:ext cx="4085966" cy="52835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280"/>
              </a:spcBef>
            </a:pPr>
            <a:r>
              <a:rPr sz="3200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3200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3200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sz="32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pc="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pc="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spc="5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sz="3200" spc="-2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32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4098DABB-E5D6-4DC2-BDE3-A1A4890AC492}"/>
              </a:ext>
            </a:extLst>
          </p:cNvPr>
          <p:cNvSpPr/>
          <p:nvPr/>
        </p:nvSpPr>
        <p:spPr>
          <a:xfrm rot="21434224">
            <a:off x="8202942" y="5526120"/>
            <a:ext cx="127000" cy="349250"/>
          </a:xfrm>
          <a:custGeom>
            <a:avLst/>
            <a:gdLst/>
            <a:ahLst/>
            <a:cxnLst/>
            <a:rect l="l" t="t" r="r" b="b"/>
            <a:pathLst>
              <a:path w="127000" h="349250">
                <a:moveTo>
                  <a:pt x="65269" y="76155"/>
                </a:moveTo>
                <a:lnTo>
                  <a:pt x="58750" y="81003"/>
                </a:lnTo>
                <a:lnTo>
                  <a:pt x="49403" y="348780"/>
                </a:lnTo>
                <a:lnTo>
                  <a:pt x="62103" y="349211"/>
                </a:lnTo>
                <a:lnTo>
                  <a:pt x="71450" y="81448"/>
                </a:lnTo>
                <a:lnTo>
                  <a:pt x="65269" y="76155"/>
                </a:lnTo>
                <a:close/>
              </a:path>
              <a:path w="127000" h="349250">
                <a:moveTo>
                  <a:pt x="102769" y="76149"/>
                </a:moveTo>
                <a:lnTo>
                  <a:pt x="65278" y="76149"/>
                </a:lnTo>
                <a:lnTo>
                  <a:pt x="71628" y="76377"/>
                </a:lnTo>
                <a:lnTo>
                  <a:pt x="71450" y="81448"/>
                </a:lnTo>
                <a:lnTo>
                  <a:pt x="127000" y="129133"/>
                </a:lnTo>
                <a:lnTo>
                  <a:pt x="102769" y="76149"/>
                </a:lnTo>
                <a:close/>
              </a:path>
              <a:path w="127000" h="349250">
                <a:moveTo>
                  <a:pt x="67945" y="0"/>
                </a:moveTo>
                <a:lnTo>
                  <a:pt x="0" y="124701"/>
                </a:lnTo>
                <a:lnTo>
                  <a:pt x="58750" y="81003"/>
                </a:lnTo>
                <a:lnTo>
                  <a:pt x="58928" y="75933"/>
                </a:lnTo>
                <a:lnTo>
                  <a:pt x="102670" y="75933"/>
                </a:lnTo>
                <a:lnTo>
                  <a:pt x="67945" y="0"/>
                </a:lnTo>
                <a:close/>
              </a:path>
              <a:path w="127000" h="349250">
                <a:moveTo>
                  <a:pt x="65285" y="76155"/>
                </a:moveTo>
                <a:lnTo>
                  <a:pt x="71450" y="81448"/>
                </a:lnTo>
                <a:lnTo>
                  <a:pt x="71628" y="76377"/>
                </a:lnTo>
                <a:lnTo>
                  <a:pt x="65285" y="76155"/>
                </a:lnTo>
                <a:close/>
              </a:path>
              <a:path w="127000" h="349250">
                <a:moveTo>
                  <a:pt x="58928" y="75933"/>
                </a:moveTo>
                <a:lnTo>
                  <a:pt x="58750" y="81003"/>
                </a:lnTo>
                <a:lnTo>
                  <a:pt x="65269" y="76155"/>
                </a:lnTo>
                <a:lnTo>
                  <a:pt x="58928" y="75933"/>
                </a:lnTo>
                <a:close/>
              </a:path>
              <a:path w="127000" h="349250">
                <a:moveTo>
                  <a:pt x="102670" y="75933"/>
                </a:moveTo>
                <a:lnTo>
                  <a:pt x="58928" y="75933"/>
                </a:lnTo>
                <a:lnTo>
                  <a:pt x="65278" y="76149"/>
                </a:lnTo>
                <a:lnTo>
                  <a:pt x="102769" y="76149"/>
                </a:lnTo>
                <a:lnTo>
                  <a:pt x="102670" y="759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77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82C50-F6A5-4592-974E-6DEEE0E5B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Complexity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8144FE-4B5B-402F-B2C2-6C2EE3C4E2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r>
                  <a:rPr lang="en-US" altLang="zh-CN" dirty="0"/>
                  <a:t>Selection-Sort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[1..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15"/>
                  </a:spcBef>
                  <a:buNone/>
                </a:pPr>
                <a:r>
                  <a:rPr lang="en-US" altLang="zh-CN" sz="2400" spc="-8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400" spc="-6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altLang="zh-CN" sz="2400" spc="-9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integer </a:t>
                </a:r>
                <a14:m>
                  <m:oMath xmlns:m="http://schemas.openxmlformats.org/officeDocument/2006/math">
                    <m:r>
                      <a:rPr lang="en-US" altLang="zh-CN" sz="2400" i="1" spc="-6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i="1" spc="-7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spc="-1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en-US" altLang="zh-CN" sz="2400" spc="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pc="-7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b="0" i="1" spc="-7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i="1" spc="-7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	for integer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altLang="zh-CN" dirty="0"/>
                  <a:t>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		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]&gt;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 then</a:t>
                </a:r>
              </a:p>
              <a:p>
                <a:pPr marL="457200" lvl="1" indent="0">
                  <a:buNone/>
                </a:pPr>
                <a:r>
                  <a:rPr lang="en-US" altLang="zh-CN" dirty="0"/>
                  <a:t>		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swap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 algn="ctr">
                  <a:buNone/>
                </a:pPr>
                <a:r>
                  <a:rPr lang="en-US" altLang="zh-CN" dirty="0"/>
                  <a:t>Total cost: </a:t>
                </a:r>
                <a14:m>
                  <m:oMath xmlns:m="http://schemas.openxmlformats.org/officeDocument/2006/math">
                    <m:r>
                      <a:rPr lang="pt-BR" altLang="zh-CN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pt-BR" altLang="zh-CN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altLang="zh-CN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)+</m:t>
                    </m:r>
                    <m:r>
                      <a:rPr lang="pt-BR" altLang="zh-CN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pt-BR" altLang="zh-CN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altLang="zh-CN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)+</m:t>
                    </m:r>
                    <m:r>
                      <a:rPr lang="pt-BR" altLang="zh-CN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pt-BR" altLang="zh-CN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altLang="zh-CN" sz="2400" i="1" spc="-44" baseline="255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pt-BR" altLang="zh-CN" sz="2400" i="1" spc="-3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  <m:r>
                      <a:rPr lang="pt-BR" altLang="zh-CN" sz="2400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pt-BR" altLang="zh-CN" sz="2400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pt-BR" altLang="zh-CN" sz="2400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altLang="zh-CN" sz="2400" i="1" spc="-37" baseline="255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pt-BR" altLang="zh-CN" sz="2400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+</m:t>
                    </m:r>
                    <m:r>
                      <a:rPr lang="pt-BR" altLang="zh-CN" sz="2400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pt-BR" altLang="zh-CN" sz="2400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altLang="zh-CN" sz="2400" i="1" spc="-37" baseline="255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pt-BR" altLang="zh-CN" sz="2400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pt-BR" altLang="zh-CN" sz="2400" i="1" spc="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altLang="zh-CN" sz="2400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pt-BR" altLang="zh-CN" sz="2400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pt-BR" altLang="zh-CN" sz="2400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altLang="zh-CN" sz="2400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pt-BR" altLang="zh-CN" sz="2400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pt-BR" altLang="zh-CN" sz="2400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altLang="zh-CN" sz="2400" i="1" spc="-37" baseline="255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pt-BR" altLang="zh-CN" sz="2400" i="1" spc="-25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8144FE-4B5B-402F-B2C2-6C2EE3C4E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9">
                <a:extLst>
                  <a:ext uri="{FF2B5EF4-FFF2-40B4-BE49-F238E27FC236}">
                    <a16:creationId xmlns:a16="http://schemas.microsoft.com/office/drawing/2014/main" id="{337A3CFC-B942-45F6-9B21-CABFED70454F}"/>
                  </a:ext>
                </a:extLst>
              </p:cNvPr>
              <p:cNvSpPr txBox="1"/>
              <p:nvPr/>
            </p:nvSpPr>
            <p:spPr>
              <a:xfrm>
                <a:off x="5221013" y="2701964"/>
                <a:ext cx="4443248" cy="2598660"/>
              </a:xfrm>
              <a:prstGeom prst="rect">
                <a:avLst/>
              </a:prstGeom>
            </p:spPr>
            <p:txBody>
              <a:bodyPr vert="horz" wrap="square" lIns="0" tIns="8636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68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pc="-4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400" i="1" spc="-4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−1=</m:t>
                      </m:r>
                      <m:r>
                        <a:rPr lang="en-US" sz="2400" i="1" spc="-4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sz="2400" i="1" spc="-4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i="1" spc="-4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400" i="1" spc="-4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8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pc="-4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zh-CN" altLang="en-US" sz="2400" i="1" spc="-4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−1=</m:t>
                      </m:r>
                      <m:r>
                        <a:rPr lang="zh-CN" altLang="en-US" sz="2400" i="1" spc="-4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sz="2400" i="1" spc="-4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2400" i="1" spc="-4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i="1" spc="-4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cs typeface="Times New Roman" panose="02020603050405020304" pitchFamily="18" charset="0"/>
                </a:endParaRPr>
              </a:p>
              <a:p>
                <a:pPr marL="12700" marR="508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pc="-7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zh-CN" altLang="en-US" sz="2400" i="1" spc="-7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−1+</m:t>
                      </m:r>
                      <m:r>
                        <a:rPr lang="zh-CN" altLang="en-US" sz="2400" i="1" spc="-7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zh-CN" altLang="en-US" sz="2400" i="1" spc="-7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−2+…+1=</m:t>
                      </m:r>
                      <m:r>
                        <a:rPr lang="zh-CN" altLang="en-US" sz="2400" i="1" spc="-7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sz="2400" i="1" spc="-7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2400" i="1" spc="-7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i="1" spc="-104" baseline="24305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400" i="1" spc="-7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en-US" sz="2400" spc="-70" dirty="0">
                  <a:solidFill>
                    <a:srgbClr val="0000FF"/>
                  </a:solidFill>
                  <a:cs typeface="Times New Roman" panose="02020603050405020304" pitchFamily="18" charset="0"/>
                </a:endParaRPr>
              </a:p>
              <a:p>
                <a:pPr marL="12700" marR="508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pc="-3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sz="2400" i="1" spc="-3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2400" i="1" spc="-3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i="1" spc="-44" baseline="24305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400" i="1" spc="-3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cs typeface="Times New Roman" panose="02020603050405020304" pitchFamily="18" charset="0"/>
                </a:endParaRPr>
              </a:p>
              <a:p>
                <a:pPr marL="12700" marR="195707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pc="-3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sz="2400" i="1" spc="-3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2400" i="1" spc="-3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i="1" spc="-44" baseline="24305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400" i="1" spc="-3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en-US" sz="2400" spc="-30" dirty="0">
                  <a:solidFill>
                    <a:srgbClr val="0000FF"/>
                  </a:solidFill>
                  <a:cs typeface="Times New Roman" panose="02020603050405020304" pitchFamily="18" charset="0"/>
                </a:endParaRPr>
              </a:p>
              <a:p>
                <a:pPr marL="12700" marR="195707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pc="-4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sz="2400" i="1" spc="-4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2400" i="1" spc="-4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2400" i="1" spc="-4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9">
                <a:extLst>
                  <a:ext uri="{FF2B5EF4-FFF2-40B4-BE49-F238E27FC236}">
                    <a16:creationId xmlns:a16="http://schemas.microsoft.com/office/drawing/2014/main" id="{337A3CFC-B942-45F6-9B21-CABFED704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013" y="2701964"/>
                <a:ext cx="4443248" cy="2598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84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93A837C-0D20-4496-A3CD-613D69DE19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Bubble Sort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76342470-788D-45E3-940D-6EA622C55C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Comparison-based Sorting of </a:t>
            </a:r>
            <a:r>
              <a:rPr lang="en-US" altLang="zh-CN" sz="2400" dirty="0"/>
              <a:t>Quadratic Cost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533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51001-0553-4F04-86E0-9DEE7604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A759B2-CF47-4F4B-B49A-64F1B1CE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85538" cy="4351338"/>
          </a:xfrm>
        </p:spPr>
        <p:txBody>
          <a:bodyPr/>
          <a:lstStyle/>
          <a:p>
            <a:r>
              <a:rPr lang="en-US" altLang="zh-CN" dirty="0"/>
              <a:t>Idea of a bubble sort method:</a:t>
            </a:r>
          </a:p>
          <a:p>
            <a:pPr lvl="1"/>
            <a:r>
              <a:rPr lang="en-US" altLang="zh-CN" dirty="0"/>
              <a:t>For each pass</a:t>
            </a:r>
          </a:p>
          <a:p>
            <a:pPr lvl="2"/>
            <a:r>
              <a:rPr lang="en-US" altLang="zh-CN" dirty="0"/>
              <a:t>Compare the pair of adjacent item</a:t>
            </a:r>
          </a:p>
          <a:p>
            <a:pPr lvl="2"/>
            <a:r>
              <a:rPr lang="en-US" altLang="zh-CN" dirty="0"/>
              <a:t>Swap them if they are in the wrong order</a:t>
            </a:r>
          </a:p>
          <a:p>
            <a:pPr lvl="1"/>
            <a:r>
              <a:rPr lang="en-US" altLang="zh-CN" dirty="0"/>
              <a:t>Repeat the pass through until no swaps are needed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12307C-716E-4702-8C5E-04E696DEC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629" y="3914584"/>
            <a:ext cx="4115184" cy="2397316"/>
          </a:xfrm>
          <a:prstGeom prst="rect">
            <a:avLst/>
          </a:prstGeom>
        </p:spPr>
      </p:pic>
      <p:pic>
        <p:nvPicPr>
          <p:cNvPr id="1026" name="Picture 2" descr="HI">
            <a:extLst>
              <a:ext uri="{FF2B5EF4-FFF2-40B4-BE49-F238E27FC236}">
                <a16:creationId xmlns:a16="http://schemas.microsoft.com/office/drawing/2014/main" id="{4CC141AB-3652-4602-B7D9-B66D849DF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077" y="1690688"/>
            <a:ext cx="19621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130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2692</Words>
  <Application>Microsoft Office PowerPoint</Application>
  <PresentationFormat>宽屏</PresentationFormat>
  <Paragraphs>368</Paragraphs>
  <Slides>41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1" baseType="lpstr">
      <vt:lpstr>Noto Sans CJK JP Regular</vt:lpstr>
      <vt:lpstr>等线</vt:lpstr>
      <vt:lpstr>等线 Light</vt:lpstr>
      <vt:lpstr>Arial</vt:lpstr>
      <vt:lpstr>Arial</vt:lpstr>
      <vt:lpstr>Calibri</vt:lpstr>
      <vt:lpstr>Cambria Math</vt:lpstr>
      <vt:lpstr>Georgia</vt:lpstr>
      <vt:lpstr>Times New Roman</vt:lpstr>
      <vt:lpstr>Office Theme</vt:lpstr>
      <vt:lpstr>Lecture 3 Sorting Algorithms</vt:lpstr>
      <vt:lpstr>Sorting Problem</vt:lpstr>
      <vt:lpstr>Our Roadmap</vt:lpstr>
      <vt:lpstr>Selection Sort</vt:lpstr>
      <vt:lpstr>Idea</vt:lpstr>
      <vt:lpstr>Algorithm</vt:lpstr>
      <vt:lpstr>Time Complexity</vt:lpstr>
      <vt:lpstr>Bubble Sort</vt:lpstr>
      <vt:lpstr>Idea</vt:lpstr>
      <vt:lpstr>Algorithm</vt:lpstr>
      <vt:lpstr>Time Complexity</vt:lpstr>
      <vt:lpstr>Insertion Sort</vt:lpstr>
      <vt:lpstr>Idea</vt:lpstr>
      <vt:lpstr>Algorithm</vt:lpstr>
      <vt:lpstr>Complexity</vt:lpstr>
      <vt:lpstr>Bubble Sort VS Insertion Sort</vt:lpstr>
      <vt:lpstr>Fun Quiz</vt:lpstr>
      <vt:lpstr>Heap Sort</vt:lpstr>
      <vt:lpstr>Idea</vt:lpstr>
      <vt:lpstr>Algorithm</vt:lpstr>
      <vt:lpstr>Demo</vt:lpstr>
      <vt:lpstr>Merge Sort</vt:lpstr>
      <vt:lpstr>Idea</vt:lpstr>
      <vt:lpstr>Idea</vt:lpstr>
      <vt:lpstr>Algorithm</vt:lpstr>
      <vt:lpstr>PowerPoint 演示文稿</vt:lpstr>
      <vt:lpstr>Combine Phase</vt:lpstr>
      <vt:lpstr>Time Complexity</vt:lpstr>
      <vt:lpstr>Time Complexity</vt:lpstr>
      <vt:lpstr>Methods for Solving Recurrences</vt:lpstr>
      <vt:lpstr>Master Theorem</vt:lpstr>
      <vt:lpstr>Master Theorem</vt:lpstr>
      <vt:lpstr>Quick Sort</vt:lpstr>
      <vt:lpstr>Idea</vt:lpstr>
      <vt:lpstr>Algorithm</vt:lpstr>
      <vt:lpstr>Algorithm</vt:lpstr>
      <vt:lpstr>PowerPoint 演示文稿</vt:lpstr>
      <vt:lpstr>Time Complexity</vt:lpstr>
      <vt:lpstr>Summary</vt:lpstr>
      <vt:lpstr>Other Methods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小妞 黄</dc:creator>
  <cp:lastModifiedBy>Cheng Ran</cp:lastModifiedBy>
  <cp:revision>17</cp:revision>
  <dcterms:created xsi:type="dcterms:W3CDTF">2020-09-16T07:26:50Z</dcterms:created>
  <dcterms:modified xsi:type="dcterms:W3CDTF">2022-03-03T05:09:59Z</dcterms:modified>
</cp:coreProperties>
</file>